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97" r:id="rId1"/>
  </p:sldMasterIdLst>
  <p:notesMasterIdLst>
    <p:notesMasterId r:id="rId5"/>
  </p:notesMasterIdLst>
  <p:handoutMasterIdLst>
    <p:handoutMasterId r:id="rId6"/>
  </p:handoutMasterIdLst>
  <p:sldIdLst>
    <p:sldId id="591" r:id="rId2"/>
    <p:sldId id="596" r:id="rId3"/>
    <p:sldId id="593" r:id="rId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07BA2"/>
    <a:srgbClr val="52A887"/>
    <a:srgbClr val="4274B0"/>
    <a:srgbClr val="5AA08A"/>
    <a:srgbClr val="3EA6C2"/>
    <a:srgbClr val="00FF00"/>
    <a:srgbClr val="DE7120"/>
    <a:srgbClr val="214945"/>
    <a:srgbClr val="39A181"/>
    <a:srgbClr val="0886B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5381" autoAdjust="0"/>
    <p:restoredTop sz="96433" autoAdjust="0"/>
  </p:normalViewPr>
  <p:slideViewPr>
    <p:cSldViewPr snapToGrid="0">
      <p:cViewPr varScale="1">
        <p:scale>
          <a:sx n="110" d="100"/>
          <a:sy n="110" d="100"/>
        </p:scale>
        <p:origin x="-1146" y="-84"/>
      </p:cViewPr>
      <p:guideLst>
        <p:guide orient="horz" pos="2183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198124120503005E-2"/>
          <c:y val="2.5458490255018427E-2"/>
          <c:w val="0.72541646161417339"/>
          <c:h val="0.56475714746053252"/>
        </c:manualLayout>
      </c:layout>
      <c:pieChart>
        <c:varyColors val="1"/>
        <c:dLbls/>
        <c:firstSliceAng val="0"/>
      </c:pie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0.24658</cdr:x>
      <cdr:y>0</cdr:y>
    </cdr:from>
    <cdr:to>
      <cdr:x>0.61934</cdr:x>
      <cdr:y>0.70073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 rotWithShape="1">
        <a:blip xmlns:a="http://schemas.openxmlformats.org/drawingml/2006/main" xmlns:r="http://schemas.openxmlformats.org/officeDocument/2006/relationships" r:embed="rId1"/>
        <a:srcRect xmlns:a="http://schemas.openxmlformats.org/drawingml/2006/main" l="21950" t="25496" r="37082" b="4430"/>
        <a:stretch xmlns:a="http://schemas.openxmlformats.org/drawingml/2006/main"/>
      </cdr:blipFill>
      <cdr:spPr>
        <a:xfrm xmlns:a="http://schemas.openxmlformats.org/drawingml/2006/main">
          <a:off x="3202577" y="0"/>
          <a:ext cx="4841285" cy="4441372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8"/>
            <a:ext cx="2946400" cy="496887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18"/>
            <a:ext cx="2946400" cy="496887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r">
              <a:defRPr sz="1200"/>
            </a:lvl1pPr>
          </a:lstStyle>
          <a:p>
            <a:fld id="{329F1339-AFC8-49AE-A8A0-F921C6CF0B8A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3"/>
            <a:ext cx="2946400" cy="496887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429753"/>
            <a:ext cx="2946400" cy="496887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1200"/>
            </a:lvl1pPr>
          </a:lstStyle>
          <a:p>
            <a:fld id="{C270A5ED-57E7-4FE5-B573-1814A9271F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62767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5" y="23"/>
            <a:ext cx="2945659" cy="498055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88" y="23"/>
            <a:ext cx="2945659" cy="498055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r">
              <a:defRPr sz="1200"/>
            </a:lvl1pPr>
          </a:lstStyle>
          <a:p>
            <a:fld id="{16B5D8CE-39A6-4CEA-AF5B-3429038C13AC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4" rIns="91426" bIns="4571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216"/>
            <a:ext cx="5438140" cy="3908614"/>
          </a:xfrm>
          <a:prstGeom prst="rect">
            <a:avLst/>
          </a:prstGeom>
        </p:spPr>
        <p:txBody>
          <a:bodyPr vert="horz" lIns="91426" tIns="45714" rIns="91426" bIns="4571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5" y="9428584"/>
            <a:ext cx="2945659" cy="498054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88" y="9428584"/>
            <a:ext cx="2945659" cy="498054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1200"/>
            </a:lvl1pPr>
          </a:lstStyle>
          <a:p>
            <a:fld id="{3B4C8C4F-C774-437C-A1B2-1ECD8DE2D1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1895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95589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68431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33110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1" y="3886204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94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88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82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77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713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65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59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54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7B82-04B9-4553-BFD4-0016CC9B0AA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5265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5DFD-F615-4AEC-AD9E-8CE8BB236B6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521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4" y="274640"/>
            <a:ext cx="8026401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05D3-CEDF-471F-8683-D2C882E23BD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4464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D0B34-F517-4F8E-BC01-F442EF91C0F5}" type="datetime1">
              <a:rPr lang="ru-RU" smtClean="0"/>
              <a:pPr/>
              <a:t>09.12.2021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282C5E"/>
                </a:solidFill>
                <a:latin typeface="Arial Black"/>
                <a:cs typeface="Arial Black"/>
              </a:defRPr>
            </a:lvl1pPr>
          </a:lstStyle>
          <a:p>
            <a:pPr marL="25399">
              <a:spcBef>
                <a:spcPts val="245"/>
              </a:spcBef>
            </a:pPr>
            <a:fld id="{81D60167-4931-47E6-BA6A-407CBD079E47}" type="slidenum">
              <a:rPr lang="ru-RU" smtClean="0"/>
              <a:pPr marL="25399">
                <a:spcBef>
                  <a:spcPts val="245"/>
                </a:spcBef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07482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A8D8-68B1-41AA-8AF0-19E2B656737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0159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5"/>
          </a:xfrm>
        </p:spPr>
        <p:txBody>
          <a:bodyPr anchor="t"/>
          <a:lstStyle>
            <a:lvl1pPr algn="l">
              <a:defRPr sz="52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59427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18855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82831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3771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297138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56566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1599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75421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DE9EE-8518-4E54-82C9-2A5A162FE9E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5417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5" y="1600201"/>
            <a:ext cx="5384799" cy="4525963"/>
          </a:xfrm>
        </p:spPr>
        <p:txBody>
          <a:bodyPr/>
          <a:lstStyle>
            <a:lvl1pPr>
              <a:defRPr sz="3600"/>
            </a:lvl1pPr>
            <a:lvl2pPr>
              <a:defRPr sz="3067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5" y="1600201"/>
            <a:ext cx="5384799" cy="4525963"/>
          </a:xfrm>
        </p:spPr>
        <p:txBody>
          <a:bodyPr/>
          <a:lstStyle>
            <a:lvl1pPr>
              <a:defRPr sz="3600"/>
            </a:lvl1pPr>
            <a:lvl2pPr>
              <a:defRPr sz="3067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06C6-5C95-4B29-AF77-F8E1A306E1E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018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3"/>
          </a:xfrm>
        </p:spPr>
        <p:txBody>
          <a:bodyPr anchor="b"/>
          <a:lstStyle>
            <a:lvl1pPr marL="0" indent="0">
              <a:buNone/>
              <a:defRPr sz="3067" b="1"/>
            </a:lvl1pPr>
            <a:lvl2pPr marL="594277" indent="0">
              <a:buNone/>
              <a:defRPr sz="2667" b="1"/>
            </a:lvl2pPr>
            <a:lvl3pPr marL="1188553" indent="0">
              <a:buNone/>
              <a:defRPr sz="2400" b="1"/>
            </a:lvl3pPr>
            <a:lvl4pPr marL="1782831" indent="0">
              <a:buNone/>
              <a:defRPr sz="2000" b="1"/>
            </a:lvl4pPr>
            <a:lvl5pPr marL="2377109" indent="0">
              <a:buNone/>
              <a:defRPr sz="2000" b="1"/>
            </a:lvl5pPr>
            <a:lvl6pPr marL="2971383" indent="0">
              <a:buNone/>
              <a:defRPr sz="2000" b="1"/>
            </a:lvl6pPr>
            <a:lvl7pPr marL="3565662" indent="0">
              <a:buNone/>
              <a:defRPr sz="2000" b="1"/>
            </a:lvl7pPr>
            <a:lvl8pPr marL="4159939" indent="0">
              <a:buNone/>
              <a:defRPr sz="2000" b="1"/>
            </a:lvl8pPr>
            <a:lvl9pPr marL="4754214" indent="0">
              <a:buNone/>
              <a:defRPr sz="20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3067"/>
            </a:lvl1pPr>
            <a:lvl2pPr>
              <a:defRPr sz="2667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3"/>
          </a:xfrm>
        </p:spPr>
        <p:txBody>
          <a:bodyPr anchor="b"/>
          <a:lstStyle>
            <a:lvl1pPr marL="0" indent="0">
              <a:buNone/>
              <a:defRPr sz="3067" b="1"/>
            </a:lvl1pPr>
            <a:lvl2pPr marL="594277" indent="0">
              <a:buNone/>
              <a:defRPr sz="2667" b="1"/>
            </a:lvl2pPr>
            <a:lvl3pPr marL="1188553" indent="0">
              <a:buNone/>
              <a:defRPr sz="2400" b="1"/>
            </a:lvl3pPr>
            <a:lvl4pPr marL="1782831" indent="0">
              <a:buNone/>
              <a:defRPr sz="2000" b="1"/>
            </a:lvl4pPr>
            <a:lvl5pPr marL="2377109" indent="0">
              <a:buNone/>
              <a:defRPr sz="2000" b="1"/>
            </a:lvl5pPr>
            <a:lvl6pPr marL="2971383" indent="0">
              <a:buNone/>
              <a:defRPr sz="2000" b="1"/>
            </a:lvl6pPr>
            <a:lvl7pPr marL="3565662" indent="0">
              <a:buNone/>
              <a:defRPr sz="2000" b="1"/>
            </a:lvl7pPr>
            <a:lvl8pPr marL="4159939" indent="0">
              <a:buNone/>
              <a:defRPr sz="2000" b="1"/>
            </a:lvl8pPr>
            <a:lvl9pPr marL="4754214" indent="0">
              <a:buNone/>
              <a:defRPr sz="20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3067"/>
            </a:lvl1pPr>
            <a:lvl2pPr>
              <a:defRPr sz="2667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8F82-3E5D-4787-8BF1-5FF68AD298F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730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DE7E-7810-4D6A-9C66-AAE18DDBA80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7454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2B96-C4B0-4884-AE1B-A2F77FC9653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7669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6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5" y="273054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600"/>
            </a:lvl2pPr>
            <a:lvl3pPr>
              <a:defRPr sz="3067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594277" indent="0">
              <a:buNone/>
              <a:defRPr sz="1600"/>
            </a:lvl2pPr>
            <a:lvl3pPr marL="1188553" indent="0">
              <a:buNone/>
              <a:defRPr sz="1200"/>
            </a:lvl3pPr>
            <a:lvl4pPr marL="1782831" indent="0">
              <a:buNone/>
              <a:defRPr sz="1200"/>
            </a:lvl4pPr>
            <a:lvl5pPr marL="2377109" indent="0">
              <a:buNone/>
              <a:defRPr sz="1200"/>
            </a:lvl5pPr>
            <a:lvl6pPr marL="2971383" indent="0">
              <a:buNone/>
              <a:defRPr sz="1200"/>
            </a:lvl6pPr>
            <a:lvl7pPr marL="3565662" indent="0">
              <a:buNone/>
              <a:defRPr sz="1200"/>
            </a:lvl7pPr>
            <a:lvl8pPr marL="4159939" indent="0">
              <a:buNone/>
              <a:defRPr sz="1200"/>
            </a:lvl8pPr>
            <a:lvl9pPr marL="4754214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C1144-82D2-4319-BD34-DF6E12A6405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9527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594277" indent="0">
              <a:buNone/>
              <a:defRPr sz="3600"/>
            </a:lvl2pPr>
            <a:lvl3pPr marL="1188553" indent="0">
              <a:buNone/>
              <a:defRPr sz="3067"/>
            </a:lvl3pPr>
            <a:lvl4pPr marL="1782831" indent="0">
              <a:buNone/>
              <a:defRPr sz="2667"/>
            </a:lvl4pPr>
            <a:lvl5pPr marL="2377109" indent="0">
              <a:buNone/>
              <a:defRPr sz="2667"/>
            </a:lvl5pPr>
            <a:lvl6pPr marL="2971383" indent="0">
              <a:buNone/>
              <a:defRPr sz="2667"/>
            </a:lvl6pPr>
            <a:lvl7pPr marL="3565662" indent="0">
              <a:buNone/>
              <a:defRPr sz="2667"/>
            </a:lvl7pPr>
            <a:lvl8pPr marL="4159939" indent="0">
              <a:buNone/>
              <a:defRPr sz="2667"/>
            </a:lvl8pPr>
            <a:lvl9pPr marL="4754214" indent="0">
              <a:buNone/>
              <a:defRPr sz="2667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594277" indent="0">
              <a:buNone/>
              <a:defRPr sz="1600"/>
            </a:lvl2pPr>
            <a:lvl3pPr marL="1188553" indent="0">
              <a:buNone/>
              <a:defRPr sz="1200"/>
            </a:lvl3pPr>
            <a:lvl4pPr marL="1782831" indent="0">
              <a:buNone/>
              <a:defRPr sz="1200"/>
            </a:lvl4pPr>
            <a:lvl5pPr marL="2377109" indent="0">
              <a:buNone/>
              <a:defRPr sz="1200"/>
            </a:lvl5pPr>
            <a:lvl6pPr marL="2971383" indent="0">
              <a:buNone/>
              <a:defRPr sz="1200"/>
            </a:lvl6pPr>
            <a:lvl7pPr marL="3565662" indent="0">
              <a:buNone/>
              <a:defRPr sz="1200"/>
            </a:lvl7pPr>
            <a:lvl8pPr marL="4159939" indent="0">
              <a:buNone/>
              <a:defRPr sz="1200"/>
            </a:lvl8pPr>
            <a:lvl9pPr marL="4754214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6956-921C-42A9-8F6B-F9A6A2AF58D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4618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4640"/>
            <a:ext cx="10972800" cy="1143000"/>
          </a:xfrm>
          <a:prstGeom prst="rect">
            <a:avLst/>
          </a:prstGeom>
        </p:spPr>
        <p:txBody>
          <a:bodyPr vert="horz" lIns="78191" tIns="39096" rIns="78191" bIns="39096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1" y="1600201"/>
            <a:ext cx="10972800" cy="4525963"/>
          </a:xfrm>
          <a:prstGeom prst="rect">
            <a:avLst/>
          </a:prstGeom>
        </p:spPr>
        <p:txBody>
          <a:bodyPr vert="horz" lIns="78191" tIns="39096" rIns="78191" bIns="39096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5" y="6356354"/>
            <a:ext cx="2844801" cy="365125"/>
          </a:xfrm>
          <a:prstGeom prst="rect">
            <a:avLst/>
          </a:prstGeom>
        </p:spPr>
        <p:txBody>
          <a:bodyPr vert="horz" lIns="78191" tIns="39096" rIns="78191" bIns="3909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45474"/>
            <a:fld id="{B164239E-8695-4D68-93CD-0370E8C07FF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45474"/>
              <a:t>09.12.2021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4" y="6356354"/>
            <a:ext cx="3860800" cy="365125"/>
          </a:xfrm>
          <a:prstGeom prst="rect">
            <a:avLst/>
          </a:prstGeom>
        </p:spPr>
        <p:txBody>
          <a:bodyPr vert="horz" lIns="78191" tIns="39096" rIns="78191" bIns="3909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45474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2" y="6356354"/>
            <a:ext cx="2844801" cy="365125"/>
          </a:xfrm>
          <a:prstGeom prst="rect">
            <a:avLst/>
          </a:prstGeom>
        </p:spPr>
        <p:txBody>
          <a:bodyPr vert="horz" lIns="78191" tIns="39096" rIns="78191" bIns="3909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45474"/>
            <a:fld id="{BF069FAF-E715-4593-AE8A-564623EA4D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45474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8614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hdr="0" ftr="0" dt="0"/>
  <p:txStyles>
    <p:titleStyle>
      <a:lvl1pPr algn="ctr" defTabSz="1188553" rtl="0" eaLnBrk="1" latinLnBrk="0" hangingPunct="1">
        <a:spcBef>
          <a:spcPct val="0"/>
        </a:spcBef>
        <a:buNone/>
        <a:defRPr sz="5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5706" indent="-445706" algn="l" defTabSz="1188553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65700" indent="-371423" algn="l" defTabSz="1188553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85692" indent="-297139" algn="l" defTabSz="1188553" rtl="0" eaLnBrk="1" latinLnBrk="0" hangingPunct="1">
        <a:spcBef>
          <a:spcPct val="20000"/>
        </a:spcBef>
        <a:buFont typeface="Arial" pitchFamily="34" charset="0"/>
        <a:buChar char="•"/>
        <a:defRPr sz="3067" kern="1200">
          <a:solidFill>
            <a:schemeClr val="tx1"/>
          </a:solidFill>
          <a:latin typeface="+mn-lt"/>
          <a:ea typeface="+mn-ea"/>
          <a:cs typeface="+mn-cs"/>
        </a:defRPr>
      </a:lvl3pPr>
      <a:lvl4pPr marL="2079971" indent="-297139" algn="l" defTabSz="1188553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674244" indent="-297139" algn="l" defTabSz="1188553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268524" indent="-297139" algn="l" defTabSz="1188553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862801" indent="-297139" algn="l" defTabSz="1188553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457078" indent="-297139" algn="l" defTabSz="1188553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051354" indent="-297139" algn="l" defTabSz="1188553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4277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553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831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377109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1383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5662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59939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54214" algn="l" defTabSz="118855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Заголовок 1"/>
          <p:cNvSpPr txBox="1">
            <a:spLocks/>
          </p:cNvSpPr>
          <p:nvPr/>
        </p:nvSpPr>
        <p:spPr>
          <a:xfrm>
            <a:off x="822653" y="313938"/>
            <a:ext cx="12194847" cy="355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800"/>
              </a:lnSpc>
              <a:spcBef>
                <a:spcPct val="0"/>
              </a:spcBef>
              <a:buNone/>
              <a:defRPr sz="2000" b="1" spc="230">
                <a:solidFill>
                  <a:srgbClr val="007FDE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725203" y="102812"/>
            <a:ext cx="519866" cy="662934"/>
            <a:chOff x="483235" y="413655"/>
            <a:chExt cx="754907" cy="962660"/>
          </a:xfrm>
        </p:grpSpPr>
        <p:sp>
          <p:nvSpPr>
            <p:cNvPr id="1083" name="Freeform 50"/>
            <p:cNvSpPr>
              <a:spLocks noEditPoints="1"/>
            </p:cNvSpPr>
            <p:nvPr/>
          </p:nvSpPr>
          <p:spPr bwMode="auto">
            <a:xfrm>
              <a:off x="483235" y="413655"/>
              <a:ext cx="754907" cy="962660"/>
            </a:xfrm>
            <a:custGeom>
              <a:avLst/>
              <a:gdLst>
                <a:gd name="T0" fmla="*/ 185 w 367"/>
                <a:gd name="T1" fmla="*/ 1 h 468"/>
                <a:gd name="T2" fmla="*/ 182 w 367"/>
                <a:gd name="T3" fmla="*/ 1 h 468"/>
                <a:gd name="T4" fmla="*/ 0 w 367"/>
                <a:gd name="T5" fmla="*/ 365 h 468"/>
                <a:gd name="T6" fmla="*/ 181 w 367"/>
                <a:gd name="T7" fmla="*/ 468 h 468"/>
                <a:gd name="T8" fmla="*/ 367 w 367"/>
                <a:gd name="T9" fmla="*/ 362 h 468"/>
                <a:gd name="T10" fmla="*/ 342 w 367"/>
                <a:gd name="T11" fmla="*/ 347 h 468"/>
                <a:gd name="T12" fmla="*/ 190 w 367"/>
                <a:gd name="T13" fmla="*/ 419 h 468"/>
                <a:gd name="T14" fmla="*/ 330 w 367"/>
                <a:gd name="T15" fmla="*/ 54 h 468"/>
                <a:gd name="T16" fmla="*/ 342 w 367"/>
                <a:gd name="T17" fmla="*/ 347 h 468"/>
                <a:gd name="T18" fmla="*/ 37 w 367"/>
                <a:gd name="T19" fmla="*/ 94 h 468"/>
                <a:gd name="T20" fmla="*/ 216 w 367"/>
                <a:gd name="T21" fmla="*/ 441 h 468"/>
                <a:gd name="T22" fmla="*/ 203 w 367"/>
                <a:gd name="T23" fmla="*/ 448 h 468"/>
                <a:gd name="T24" fmla="*/ 25 w 367"/>
                <a:gd name="T25" fmla="*/ 97 h 468"/>
                <a:gd name="T26" fmla="*/ 183 w 367"/>
                <a:gd name="T27" fmla="*/ 27 h 468"/>
                <a:gd name="T28" fmla="*/ 323 w 367"/>
                <a:gd name="T29" fmla="*/ 84 h 468"/>
                <a:gd name="T30" fmla="*/ 184 w 367"/>
                <a:gd name="T31" fmla="*/ 38 h 468"/>
                <a:gd name="T32" fmla="*/ 7 w 367"/>
                <a:gd name="T33" fmla="*/ 96 h 468"/>
                <a:gd name="T34" fmla="*/ 43 w 367"/>
                <a:gd name="T35" fmla="*/ 91 h 468"/>
                <a:gd name="T36" fmla="*/ 323 w 367"/>
                <a:gd name="T37" fmla="*/ 91 h 468"/>
                <a:gd name="T38" fmla="*/ 183 w 367"/>
                <a:gd name="T39" fmla="*/ 415 h 468"/>
                <a:gd name="T40" fmla="*/ 43 w 367"/>
                <a:gd name="T41" fmla="*/ 335 h 468"/>
                <a:gd name="T42" fmla="*/ 183 w 367"/>
                <a:gd name="T43" fmla="*/ 7 h 468"/>
                <a:gd name="T44" fmla="*/ 323 w 367"/>
                <a:gd name="T45" fmla="*/ 65 h 468"/>
                <a:gd name="T46" fmla="*/ 183 w 367"/>
                <a:gd name="T47" fmla="*/ 20 h 468"/>
                <a:gd name="T48" fmla="*/ 7 w 367"/>
                <a:gd name="T49" fmla="*/ 77 h 468"/>
                <a:gd name="T50" fmla="*/ 183 w 367"/>
                <a:gd name="T51" fmla="*/ 7 h 468"/>
                <a:gd name="T52" fmla="*/ 18 w 367"/>
                <a:gd name="T53" fmla="*/ 100 h 468"/>
                <a:gd name="T54" fmla="*/ 197 w 367"/>
                <a:gd name="T55" fmla="*/ 452 h 468"/>
                <a:gd name="T56" fmla="*/ 6 w 367"/>
                <a:gd name="T57" fmla="*/ 361 h 468"/>
                <a:gd name="T58" fmla="*/ 360 w 367"/>
                <a:gd name="T59" fmla="*/ 358 h 468"/>
                <a:gd name="T60" fmla="*/ 210 w 367"/>
                <a:gd name="T61" fmla="*/ 430 h 468"/>
                <a:gd name="T62" fmla="*/ 348 w 367"/>
                <a:gd name="T63" fmla="*/ 60 h 468"/>
                <a:gd name="T64" fmla="*/ 360 w 367"/>
                <a:gd name="T65" fmla="*/ 35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7" h="468">
                  <a:moveTo>
                    <a:pt x="367" y="59"/>
                  </a:moveTo>
                  <a:lnTo>
                    <a:pt x="185" y="1"/>
                  </a:lnTo>
                  <a:lnTo>
                    <a:pt x="183" y="0"/>
                  </a:lnTo>
                  <a:lnTo>
                    <a:pt x="182" y="1"/>
                  </a:lnTo>
                  <a:lnTo>
                    <a:pt x="0" y="59"/>
                  </a:lnTo>
                  <a:lnTo>
                    <a:pt x="0" y="365"/>
                  </a:lnTo>
                  <a:lnTo>
                    <a:pt x="180" y="467"/>
                  </a:lnTo>
                  <a:lnTo>
                    <a:pt x="181" y="468"/>
                  </a:lnTo>
                  <a:lnTo>
                    <a:pt x="183" y="467"/>
                  </a:lnTo>
                  <a:lnTo>
                    <a:pt x="367" y="362"/>
                  </a:lnTo>
                  <a:lnTo>
                    <a:pt x="367" y="59"/>
                  </a:lnTo>
                  <a:close/>
                  <a:moveTo>
                    <a:pt x="342" y="347"/>
                  </a:moveTo>
                  <a:lnTo>
                    <a:pt x="203" y="426"/>
                  </a:lnTo>
                  <a:lnTo>
                    <a:pt x="190" y="419"/>
                  </a:lnTo>
                  <a:lnTo>
                    <a:pt x="330" y="339"/>
                  </a:lnTo>
                  <a:lnTo>
                    <a:pt x="330" y="54"/>
                  </a:lnTo>
                  <a:lnTo>
                    <a:pt x="342" y="58"/>
                  </a:lnTo>
                  <a:lnTo>
                    <a:pt x="342" y="347"/>
                  </a:lnTo>
                  <a:close/>
                  <a:moveTo>
                    <a:pt x="25" y="97"/>
                  </a:moveTo>
                  <a:lnTo>
                    <a:pt x="37" y="94"/>
                  </a:lnTo>
                  <a:lnTo>
                    <a:pt x="37" y="339"/>
                  </a:lnTo>
                  <a:lnTo>
                    <a:pt x="216" y="441"/>
                  </a:lnTo>
                  <a:lnTo>
                    <a:pt x="203" y="448"/>
                  </a:lnTo>
                  <a:lnTo>
                    <a:pt x="203" y="448"/>
                  </a:lnTo>
                  <a:lnTo>
                    <a:pt x="25" y="347"/>
                  </a:lnTo>
                  <a:lnTo>
                    <a:pt x="25" y="97"/>
                  </a:lnTo>
                  <a:close/>
                  <a:moveTo>
                    <a:pt x="7" y="83"/>
                  </a:moveTo>
                  <a:lnTo>
                    <a:pt x="183" y="27"/>
                  </a:lnTo>
                  <a:lnTo>
                    <a:pt x="323" y="72"/>
                  </a:lnTo>
                  <a:lnTo>
                    <a:pt x="323" y="84"/>
                  </a:lnTo>
                  <a:lnTo>
                    <a:pt x="185" y="39"/>
                  </a:lnTo>
                  <a:lnTo>
                    <a:pt x="184" y="38"/>
                  </a:lnTo>
                  <a:lnTo>
                    <a:pt x="182" y="39"/>
                  </a:lnTo>
                  <a:lnTo>
                    <a:pt x="7" y="96"/>
                  </a:lnTo>
                  <a:lnTo>
                    <a:pt x="7" y="83"/>
                  </a:lnTo>
                  <a:close/>
                  <a:moveTo>
                    <a:pt x="43" y="91"/>
                  </a:moveTo>
                  <a:lnTo>
                    <a:pt x="184" y="46"/>
                  </a:lnTo>
                  <a:lnTo>
                    <a:pt x="323" y="91"/>
                  </a:lnTo>
                  <a:lnTo>
                    <a:pt x="324" y="335"/>
                  </a:lnTo>
                  <a:lnTo>
                    <a:pt x="183" y="415"/>
                  </a:lnTo>
                  <a:lnTo>
                    <a:pt x="183" y="415"/>
                  </a:lnTo>
                  <a:lnTo>
                    <a:pt x="43" y="335"/>
                  </a:lnTo>
                  <a:lnTo>
                    <a:pt x="43" y="91"/>
                  </a:lnTo>
                  <a:close/>
                  <a:moveTo>
                    <a:pt x="183" y="7"/>
                  </a:moveTo>
                  <a:lnTo>
                    <a:pt x="323" y="52"/>
                  </a:lnTo>
                  <a:lnTo>
                    <a:pt x="323" y="65"/>
                  </a:lnTo>
                  <a:lnTo>
                    <a:pt x="184" y="20"/>
                  </a:lnTo>
                  <a:lnTo>
                    <a:pt x="183" y="20"/>
                  </a:lnTo>
                  <a:lnTo>
                    <a:pt x="183" y="20"/>
                  </a:lnTo>
                  <a:lnTo>
                    <a:pt x="7" y="77"/>
                  </a:lnTo>
                  <a:lnTo>
                    <a:pt x="7" y="64"/>
                  </a:lnTo>
                  <a:lnTo>
                    <a:pt x="183" y="7"/>
                  </a:lnTo>
                  <a:close/>
                  <a:moveTo>
                    <a:pt x="7" y="103"/>
                  </a:moveTo>
                  <a:lnTo>
                    <a:pt x="18" y="100"/>
                  </a:lnTo>
                  <a:lnTo>
                    <a:pt x="18" y="351"/>
                  </a:lnTo>
                  <a:lnTo>
                    <a:pt x="197" y="452"/>
                  </a:lnTo>
                  <a:lnTo>
                    <a:pt x="182" y="461"/>
                  </a:lnTo>
                  <a:lnTo>
                    <a:pt x="6" y="361"/>
                  </a:lnTo>
                  <a:lnTo>
                    <a:pt x="7" y="103"/>
                  </a:lnTo>
                  <a:close/>
                  <a:moveTo>
                    <a:pt x="360" y="358"/>
                  </a:moveTo>
                  <a:lnTo>
                    <a:pt x="222" y="437"/>
                  </a:lnTo>
                  <a:lnTo>
                    <a:pt x="210" y="430"/>
                  </a:lnTo>
                  <a:lnTo>
                    <a:pt x="349" y="351"/>
                  </a:lnTo>
                  <a:lnTo>
                    <a:pt x="348" y="60"/>
                  </a:lnTo>
                  <a:lnTo>
                    <a:pt x="360" y="64"/>
                  </a:lnTo>
                  <a:lnTo>
                    <a:pt x="360" y="358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84" name="Группа 1083"/>
            <p:cNvGrpSpPr/>
            <p:nvPr/>
          </p:nvGrpSpPr>
          <p:grpSpPr>
            <a:xfrm>
              <a:off x="624542" y="617700"/>
              <a:ext cx="479697" cy="530698"/>
              <a:chOff x="4800455" y="1652926"/>
              <a:chExt cx="581360" cy="643169"/>
            </a:xfrm>
            <a:solidFill>
              <a:srgbClr val="39A181"/>
            </a:solidFill>
          </p:grpSpPr>
          <p:sp>
            <p:nvSpPr>
              <p:cNvPr id="273" name="Freeform 173"/>
              <p:cNvSpPr>
                <a:spLocks noEditPoints="1"/>
              </p:cNvSpPr>
              <p:nvPr/>
            </p:nvSpPr>
            <p:spPr bwMode="auto">
              <a:xfrm>
                <a:off x="4985884" y="1896082"/>
                <a:ext cx="211669" cy="294470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4" name="Freeform 174"/>
              <p:cNvSpPr>
                <a:spLocks/>
              </p:cNvSpPr>
              <p:nvPr/>
            </p:nvSpPr>
            <p:spPr bwMode="auto">
              <a:xfrm>
                <a:off x="4987050" y="2186470"/>
                <a:ext cx="210503" cy="109625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5" name="Freeform 175"/>
              <p:cNvSpPr>
                <a:spLocks/>
              </p:cNvSpPr>
              <p:nvPr/>
            </p:nvSpPr>
            <p:spPr bwMode="auto">
              <a:xfrm>
                <a:off x="5304261" y="1851766"/>
                <a:ext cx="77554" cy="81635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" name="Freeform 176"/>
              <p:cNvSpPr>
                <a:spLocks/>
              </p:cNvSpPr>
              <p:nvPr/>
            </p:nvSpPr>
            <p:spPr bwMode="auto">
              <a:xfrm>
                <a:off x="4800455" y="1851766"/>
                <a:ext cx="80469" cy="81635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7" name="Freeform 177"/>
              <p:cNvSpPr>
                <a:spLocks/>
              </p:cNvSpPr>
              <p:nvPr/>
            </p:nvSpPr>
            <p:spPr bwMode="auto">
              <a:xfrm>
                <a:off x="5303095" y="1918240"/>
                <a:ext cx="78720" cy="51314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8" name="Freeform 178"/>
              <p:cNvSpPr>
                <a:spLocks/>
              </p:cNvSpPr>
              <p:nvPr/>
            </p:nvSpPr>
            <p:spPr bwMode="auto">
              <a:xfrm>
                <a:off x="4800455" y="1918240"/>
                <a:ext cx="80469" cy="50147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9" name="Freeform 179"/>
              <p:cNvSpPr>
                <a:spLocks/>
              </p:cNvSpPr>
              <p:nvPr/>
            </p:nvSpPr>
            <p:spPr bwMode="auto">
              <a:xfrm>
                <a:off x="5203383" y="1842436"/>
                <a:ext cx="117205" cy="204671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0" name="Freeform 180"/>
              <p:cNvSpPr>
                <a:spLocks/>
              </p:cNvSpPr>
              <p:nvPr/>
            </p:nvSpPr>
            <p:spPr bwMode="auto">
              <a:xfrm>
                <a:off x="4861098" y="1842436"/>
                <a:ext cx="117788" cy="204671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1" name="Freeform 181"/>
              <p:cNvSpPr>
                <a:spLocks/>
              </p:cNvSpPr>
              <p:nvPr/>
            </p:nvSpPr>
            <p:spPr bwMode="auto">
              <a:xfrm>
                <a:off x="4907164" y="1875673"/>
                <a:ext cx="71723" cy="149276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2" name="Freeform 182"/>
              <p:cNvSpPr>
                <a:spLocks/>
              </p:cNvSpPr>
              <p:nvPr/>
            </p:nvSpPr>
            <p:spPr bwMode="auto">
              <a:xfrm>
                <a:off x="5203383" y="1875673"/>
                <a:ext cx="73472" cy="149276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3" name="Freeform 183"/>
              <p:cNvSpPr>
                <a:spLocks noEditPoints="1"/>
              </p:cNvSpPr>
              <p:nvPr/>
            </p:nvSpPr>
            <p:spPr bwMode="auto">
              <a:xfrm>
                <a:off x="5103672" y="1807449"/>
                <a:ext cx="93881" cy="58311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4" name="Freeform 184"/>
              <p:cNvSpPr>
                <a:spLocks noEditPoints="1"/>
              </p:cNvSpPr>
              <p:nvPr/>
            </p:nvSpPr>
            <p:spPr bwMode="auto">
              <a:xfrm>
                <a:off x="4987050" y="1807449"/>
                <a:ext cx="91548" cy="58311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5" name="Freeform 185"/>
              <p:cNvSpPr>
                <a:spLocks/>
              </p:cNvSpPr>
              <p:nvPr/>
            </p:nvSpPr>
            <p:spPr bwMode="auto">
              <a:xfrm>
                <a:off x="5304261" y="1784125"/>
                <a:ext cx="60643" cy="110791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6" name="Freeform 186"/>
              <p:cNvSpPr>
                <a:spLocks/>
              </p:cNvSpPr>
              <p:nvPr/>
            </p:nvSpPr>
            <p:spPr bwMode="auto">
              <a:xfrm>
                <a:off x="4818531" y="1784125"/>
                <a:ext cx="62393" cy="111957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7" name="Freeform 187"/>
              <p:cNvSpPr>
                <a:spLocks/>
              </p:cNvSpPr>
              <p:nvPr/>
            </p:nvSpPr>
            <p:spPr bwMode="auto">
              <a:xfrm>
                <a:off x="5048276" y="1704239"/>
                <a:ext cx="88633" cy="49564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8" name="Freeform 188"/>
              <p:cNvSpPr>
                <a:spLocks/>
              </p:cNvSpPr>
              <p:nvPr/>
            </p:nvSpPr>
            <p:spPr bwMode="auto">
              <a:xfrm>
                <a:off x="4981802" y="1764883"/>
                <a:ext cx="59477" cy="36153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9" name="Freeform 189"/>
              <p:cNvSpPr>
                <a:spLocks/>
              </p:cNvSpPr>
              <p:nvPr/>
            </p:nvSpPr>
            <p:spPr bwMode="auto">
              <a:xfrm>
                <a:off x="5143906" y="1761967"/>
                <a:ext cx="59477" cy="39068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0" name="Freeform 190"/>
              <p:cNvSpPr>
                <a:spLocks/>
              </p:cNvSpPr>
              <p:nvPr/>
            </p:nvSpPr>
            <p:spPr bwMode="auto">
              <a:xfrm>
                <a:off x="5289100" y="1970720"/>
                <a:ext cx="75804" cy="34987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1" name="Freeform 191"/>
              <p:cNvSpPr>
                <a:spLocks/>
              </p:cNvSpPr>
              <p:nvPr/>
            </p:nvSpPr>
            <p:spPr bwMode="auto">
              <a:xfrm>
                <a:off x="4818531" y="1970720"/>
                <a:ext cx="77554" cy="34987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2" name="Freeform 192"/>
              <p:cNvSpPr>
                <a:spLocks/>
              </p:cNvSpPr>
              <p:nvPr/>
            </p:nvSpPr>
            <p:spPr bwMode="auto">
              <a:xfrm>
                <a:off x="5265776" y="1998709"/>
                <a:ext cx="75804" cy="37319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3" name="Freeform 193"/>
              <p:cNvSpPr>
                <a:spLocks/>
              </p:cNvSpPr>
              <p:nvPr/>
            </p:nvSpPr>
            <p:spPr bwMode="auto">
              <a:xfrm>
                <a:off x="4841856" y="1998709"/>
                <a:ext cx="74638" cy="37319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4" name="Freeform 194"/>
              <p:cNvSpPr>
                <a:spLocks/>
              </p:cNvSpPr>
              <p:nvPr/>
            </p:nvSpPr>
            <p:spPr bwMode="auto">
              <a:xfrm>
                <a:off x="5033115" y="1860513"/>
                <a:ext cx="49564" cy="49564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5" name="Freeform 195"/>
              <p:cNvSpPr>
                <a:spLocks/>
              </p:cNvSpPr>
              <p:nvPr/>
            </p:nvSpPr>
            <p:spPr bwMode="auto">
              <a:xfrm>
                <a:off x="5097841" y="1860513"/>
                <a:ext cx="54229" cy="49564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6" name="Freeform 196"/>
              <p:cNvSpPr>
                <a:spLocks/>
              </p:cNvSpPr>
              <p:nvPr/>
            </p:nvSpPr>
            <p:spPr bwMode="auto">
              <a:xfrm>
                <a:off x="4876842" y="2022034"/>
                <a:ext cx="65892" cy="41401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7" name="Freeform 197"/>
              <p:cNvSpPr>
                <a:spLocks/>
              </p:cNvSpPr>
              <p:nvPr/>
            </p:nvSpPr>
            <p:spPr bwMode="auto">
              <a:xfrm>
                <a:off x="5241868" y="2022034"/>
                <a:ext cx="66474" cy="41401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8" name="Freeform 198"/>
              <p:cNvSpPr>
                <a:spLocks noEditPoints="1"/>
              </p:cNvSpPr>
              <p:nvPr/>
            </p:nvSpPr>
            <p:spPr bwMode="auto">
              <a:xfrm>
                <a:off x="4948565" y="1823194"/>
                <a:ext cx="51314" cy="34403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9" name="Freeform 199"/>
              <p:cNvSpPr>
                <a:spLocks noEditPoints="1"/>
              </p:cNvSpPr>
              <p:nvPr/>
            </p:nvSpPr>
            <p:spPr bwMode="auto">
              <a:xfrm>
                <a:off x="5182391" y="1823194"/>
                <a:ext cx="51314" cy="34403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0" name="Freeform 200"/>
              <p:cNvSpPr>
                <a:spLocks/>
              </p:cNvSpPr>
              <p:nvPr/>
            </p:nvSpPr>
            <p:spPr bwMode="auto">
              <a:xfrm>
                <a:off x="4894335" y="1777128"/>
                <a:ext cx="30905" cy="58311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1" name="Freeform 201"/>
              <p:cNvSpPr>
                <a:spLocks/>
              </p:cNvSpPr>
              <p:nvPr/>
            </p:nvSpPr>
            <p:spPr bwMode="auto">
              <a:xfrm>
                <a:off x="5078598" y="1697242"/>
                <a:ext cx="25074" cy="45483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2" name="Freeform 202"/>
              <p:cNvSpPr>
                <a:spLocks/>
              </p:cNvSpPr>
              <p:nvPr/>
            </p:nvSpPr>
            <p:spPr bwMode="auto">
              <a:xfrm>
                <a:off x="5258779" y="1777128"/>
                <a:ext cx="30322" cy="58311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3" name="Freeform 203"/>
              <p:cNvSpPr>
                <a:spLocks/>
              </p:cNvSpPr>
              <p:nvPr/>
            </p:nvSpPr>
            <p:spPr bwMode="auto">
              <a:xfrm>
                <a:off x="4925240" y="2038361"/>
                <a:ext cx="44316" cy="36153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4" name="Freeform 204"/>
              <p:cNvSpPr>
                <a:spLocks/>
              </p:cNvSpPr>
              <p:nvPr/>
            </p:nvSpPr>
            <p:spPr bwMode="auto">
              <a:xfrm>
                <a:off x="5215629" y="2038361"/>
                <a:ext cx="44316" cy="36153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5" name="Freeform 205"/>
              <p:cNvSpPr>
                <a:spLocks/>
              </p:cNvSpPr>
              <p:nvPr/>
            </p:nvSpPr>
            <p:spPr bwMode="auto">
              <a:xfrm>
                <a:off x="5199302" y="1753803"/>
                <a:ext cx="44316" cy="56561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6" name="Freeform 206"/>
              <p:cNvSpPr>
                <a:spLocks/>
              </p:cNvSpPr>
              <p:nvPr/>
            </p:nvSpPr>
            <p:spPr bwMode="auto">
              <a:xfrm>
                <a:off x="4938652" y="1756719"/>
                <a:ext cx="47232" cy="53646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" name="Freeform 207"/>
              <p:cNvSpPr>
                <a:spLocks/>
              </p:cNvSpPr>
              <p:nvPr/>
            </p:nvSpPr>
            <p:spPr bwMode="auto">
              <a:xfrm>
                <a:off x="5168397" y="1851766"/>
                <a:ext cx="65308" cy="30905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8" name="Freeform 208"/>
              <p:cNvSpPr>
                <a:spLocks/>
              </p:cNvSpPr>
              <p:nvPr/>
            </p:nvSpPr>
            <p:spPr bwMode="auto">
              <a:xfrm>
                <a:off x="4951480" y="1853515"/>
                <a:ext cx="62393" cy="26240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9" name="Freeform 209"/>
              <p:cNvSpPr>
                <a:spLocks/>
              </p:cNvSpPr>
              <p:nvPr/>
            </p:nvSpPr>
            <p:spPr bwMode="auto">
              <a:xfrm>
                <a:off x="5101922" y="1777128"/>
                <a:ext cx="46066" cy="3323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0" name="Freeform 210"/>
              <p:cNvSpPr>
                <a:spLocks/>
              </p:cNvSpPr>
              <p:nvPr/>
            </p:nvSpPr>
            <p:spPr bwMode="auto">
              <a:xfrm>
                <a:off x="5034282" y="1777128"/>
                <a:ext cx="51314" cy="37319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1" name="Freeform 211"/>
              <p:cNvSpPr>
                <a:spLocks/>
              </p:cNvSpPr>
              <p:nvPr/>
            </p:nvSpPr>
            <p:spPr bwMode="auto">
              <a:xfrm>
                <a:off x="4896085" y="1747972"/>
                <a:ext cx="59477" cy="2915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2" name="Freeform 212"/>
              <p:cNvSpPr>
                <a:spLocks/>
              </p:cNvSpPr>
              <p:nvPr/>
            </p:nvSpPr>
            <p:spPr bwMode="auto">
              <a:xfrm>
                <a:off x="5229623" y="1745640"/>
                <a:ext cx="59477" cy="31488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3" name="Freeform 213"/>
              <p:cNvSpPr>
                <a:spLocks/>
              </p:cNvSpPr>
              <p:nvPr/>
            </p:nvSpPr>
            <p:spPr bwMode="auto">
              <a:xfrm>
                <a:off x="4987050" y="1805117"/>
                <a:ext cx="46066" cy="5248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4" name="Freeform 214"/>
              <p:cNvSpPr>
                <a:spLocks/>
              </p:cNvSpPr>
              <p:nvPr/>
            </p:nvSpPr>
            <p:spPr bwMode="auto">
              <a:xfrm>
                <a:off x="5152070" y="1805117"/>
                <a:ext cx="45483" cy="5248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5" name="Freeform 215"/>
              <p:cNvSpPr>
                <a:spLocks/>
              </p:cNvSpPr>
              <p:nvPr/>
            </p:nvSpPr>
            <p:spPr bwMode="auto">
              <a:xfrm>
                <a:off x="5060522" y="1768964"/>
                <a:ext cx="63559" cy="408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6" name="Freeform 216"/>
              <p:cNvSpPr>
                <a:spLocks/>
              </p:cNvSpPr>
              <p:nvPr/>
            </p:nvSpPr>
            <p:spPr bwMode="auto">
              <a:xfrm>
                <a:off x="5081514" y="1652926"/>
                <a:ext cx="20409" cy="20409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7" name="Freeform 217"/>
              <p:cNvSpPr>
                <a:spLocks/>
              </p:cNvSpPr>
              <p:nvPr/>
            </p:nvSpPr>
            <p:spPr bwMode="auto">
              <a:xfrm>
                <a:off x="5168397" y="1760801"/>
                <a:ext cx="9913" cy="27406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8" name="Freeform 218"/>
              <p:cNvSpPr>
                <a:spLocks/>
              </p:cNvSpPr>
              <p:nvPr/>
            </p:nvSpPr>
            <p:spPr bwMode="auto">
              <a:xfrm>
                <a:off x="5003960" y="1760801"/>
                <a:ext cx="12245" cy="27406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9" name="Freeform 219"/>
              <p:cNvSpPr>
                <a:spLocks/>
              </p:cNvSpPr>
              <p:nvPr/>
            </p:nvSpPr>
            <p:spPr bwMode="auto">
              <a:xfrm>
                <a:off x="4999878" y="1723482"/>
                <a:ext cx="18077" cy="19242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0" name="Freeform 220"/>
              <p:cNvSpPr>
                <a:spLocks/>
              </p:cNvSpPr>
              <p:nvPr/>
            </p:nvSpPr>
            <p:spPr bwMode="auto">
              <a:xfrm>
                <a:off x="5164315" y="1723482"/>
                <a:ext cx="18077" cy="19242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1" name="Oval 221"/>
              <p:cNvSpPr>
                <a:spLocks noChangeArrowheads="1"/>
              </p:cNvSpPr>
              <p:nvPr/>
            </p:nvSpPr>
            <p:spPr bwMode="auto">
              <a:xfrm>
                <a:off x="5086761" y="1682081"/>
                <a:ext cx="11079" cy="933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2" name="Freeform 222"/>
              <p:cNvSpPr>
                <a:spLocks/>
              </p:cNvSpPr>
              <p:nvPr/>
            </p:nvSpPr>
            <p:spPr bwMode="auto">
              <a:xfrm>
                <a:off x="5006876" y="1747972"/>
                <a:ext cx="6997" cy="8746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3" name="Freeform 223"/>
              <p:cNvSpPr>
                <a:spLocks/>
              </p:cNvSpPr>
              <p:nvPr/>
            </p:nvSpPr>
            <p:spPr bwMode="auto">
              <a:xfrm>
                <a:off x="5170146" y="1747972"/>
                <a:ext cx="8164" cy="8746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4" name="Freeform 224"/>
              <p:cNvSpPr>
                <a:spLocks/>
              </p:cNvSpPr>
              <p:nvPr/>
            </p:nvSpPr>
            <p:spPr bwMode="auto">
              <a:xfrm>
                <a:off x="5117666" y="1756719"/>
                <a:ext cx="4082" cy="8164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2" name="Freeform 225"/>
              <p:cNvSpPr>
                <a:spLocks/>
              </p:cNvSpPr>
              <p:nvPr/>
            </p:nvSpPr>
            <p:spPr bwMode="auto">
              <a:xfrm>
                <a:off x="5074516" y="1756719"/>
                <a:ext cx="4082" cy="8164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4" name="Freeform 226"/>
              <p:cNvSpPr>
                <a:spLocks/>
              </p:cNvSpPr>
              <p:nvPr/>
            </p:nvSpPr>
            <p:spPr bwMode="auto">
              <a:xfrm>
                <a:off x="5089677" y="1756719"/>
                <a:ext cx="5831" cy="8164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5" name="Freeform 227"/>
              <p:cNvSpPr>
                <a:spLocks/>
              </p:cNvSpPr>
              <p:nvPr/>
            </p:nvSpPr>
            <p:spPr bwMode="auto">
              <a:xfrm>
                <a:off x="5103672" y="1757885"/>
                <a:ext cx="4082" cy="6997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6" name="Freeform 228"/>
              <p:cNvSpPr>
                <a:spLocks/>
              </p:cNvSpPr>
              <p:nvPr/>
            </p:nvSpPr>
            <p:spPr bwMode="auto">
              <a:xfrm>
                <a:off x="5060522" y="1757885"/>
                <a:ext cx="6997" cy="6997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7" name="Freeform 229"/>
              <p:cNvSpPr>
                <a:spLocks/>
              </p:cNvSpPr>
              <p:nvPr/>
            </p:nvSpPr>
            <p:spPr bwMode="auto">
              <a:xfrm>
                <a:off x="5051192" y="2178307"/>
                <a:ext cx="81635" cy="25074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8" name="Freeform 230"/>
              <p:cNvSpPr>
                <a:spLocks/>
              </p:cNvSpPr>
              <p:nvPr/>
            </p:nvSpPr>
            <p:spPr bwMode="auto">
              <a:xfrm>
                <a:off x="5085595" y="2008039"/>
                <a:ext cx="9913" cy="13995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9" name="Freeform 231"/>
              <p:cNvSpPr>
                <a:spLocks/>
              </p:cNvSpPr>
              <p:nvPr/>
            </p:nvSpPr>
            <p:spPr bwMode="auto">
              <a:xfrm>
                <a:off x="5108920" y="2008039"/>
                <a:ext cx="11079" cy="13995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0" name="Freeform 232"/>
              <p:cNvSpPr>
                <a:spLocks noEditPoints="1"/>
              </p:cNvSpPr>
              <p:nvPr/>
            </p:nvSpPr>
            <p:spPr bwMode="auto">
              <a:xfrm>
                <a:off x="5055274" y="1991712"/>
                <a:ext cx="73472" cy="128284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1" name="Freeform 233"/>
              <p:cNvSpPr>
                <a:spLocks/>
              </p:cNvSpPr>
              <p:nvPr/>
            </p:nvSpPr>
            <p:spPr bwMode="auto">
              <a:xfrm>
                <a:off x="5063437" y="2002791"/>
                <a:ext cx="11079" cy="19242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2" name="Freeform 234"/>
              <p:cNvSpPr>
                <a:spLocks/>
              </p:cNvSpPr>
              <p:nvPr/>
            </p:nvSpPr>
            <p:spPr bwMode="auto">
              <a:xfrm>
                <a:off x="5077432" y="1977717"/>
                <a:ext cx="27406" cy="1166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3" name="Freeform 235"/>
              <p:cNvSpPr>
                <a:spLocks/>
              </p:cNvSpPr>
              <p:nvPr/>
            </p:nvSpPr>
            <p:spPr bwMode="auto">
              <a:xfrm>
                <a:off x="5089677" y="1944480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4" name="Oval 236"/>
              <p:cNvSpPr>
                <a:spLocks noChangeArrowheads="1"/>
              </p:cNvSpPr>
              <p:nvPr/>
            </p:nvSpPr>
            <p:spPr bwMode="auto">
              <a:xfrm>
                <a:off x="5089677" y="1952644"/>
                <a:ext cx="4082" cy="291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5" name="Freeform 237"/>
              <p:cNvSpPr>
                <a:spLocks/>
              </p:cNvSpPr>
              <p:nvPr/>
            </p:nvSpPr>
            <p:spPr bwMode="auto">
              <a:xfrm>
                <a:off x="5103672" y="1963723"/>
                <a:ext cx="1166" cy="1749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6" name="Freeform 238"/>
              <p:cNvSpPr>
                <a:spLocks/>
              </p:cNvSpPr>
              <p:nvPr/>
            </p:nvSpPr>
            <p:spPr bwMode="auto">
              <a:xfrm>
                <a:off x="5099590" y="1965472"/>
                <a:ext cx="4082" cy="2915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7" name="Freeform 239"/>
              <p:cNvSpPr>
                <a:spLocks/>
              </p:cNvSpPr>
              <p:nvPr/>
            </p:nvSpPr>
            <p:spPr bwMode="auto">
              <a:xfrm>
                <a:off x="5101922" y="1959641"/>
                <a:ext cx="1750" cy="408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8" name="Freeform 240"/>
              <p:cNvSpPr>
                <a:spLocks/>
              </p:cNvSpPr>
              <p:nvPr/>
            </p:nvSpPr>
            <p:spPr bwMode="auto">
              <a:xfrm>
                <a:off x="5097841" y="1963723"/>
                <a:ext cx="4082" cy="1749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9" name="Freeform 241"/>
              <p:cNvSpPr>
                <a:spLocks/>
              </p:cNvSpPr>
              <p:nvPr/>
            </p:nvSpPr>
            <p:spPr bwMode="auto">
              <a:xfrm>
                <a:off x="5097841" y="1965472"/>
                <a:ext cx="4082" cy="408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0" name="Freeform 242"/>
              <p:cNvSpPr>
                <a:spLocks/>
              </p:cNvSpPr>
              <p:nvPr/>
            </p:nvSpPr>
            <p:spPr bwMode="auto">
              <a:xfrm>
                <a:off x="5093759" y="1970720"/>
                <a:ext cx="8164" cy="2915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1" name="Freeform 243"/>
              <p:cNvSpPr>
                <a:spLocks/>
              </p:cNvSpPr>
              <p:nvPr/>
            </p:nvSpPr>
            <p:spPr bwMode="auto">
              <a:xfrm>
                <a:off x="5099590" y="1969554"/>
                <a:ext cx="4082" cy="1166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2" name="Freeform 244"/>
              <p:cNvSpPr>
                <a:spLocks/>
              </p:cNvSpPr>
              <p:nvPr/>
            </p:nvSpPr>
            <p:spPr bwMode="auto">
              <a:xfrm>
                <a:off x="5103672" y="1968388"/>
                <a:ext cx="1166" cy="1166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3" name="Freeform 245"/>
              <p:cNvSpPr>
                <a:spLocks/>
              </p:cNvSpPr>
              <p:nvPr/>
            </p:nvSpPr>
            <p:spPr bwMode="auto">
              <a:xfrm>
                <a:off x="5104838" y="1965472"/>
                <a:ext cx="2916" cy="291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4" name="Freeform 246"/>
              <p:cNvSpPr>
                <a:spLocks/>
              </p:cNvSpPr>
              <p:nvPr/>
            </p:nvSpPr>
            <p:spPr bwMode="auto">
              <a:xfrm>
                <a:off x="5107753" y="1963723"/>
                <a:ext cx="4082" cy="4665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5" name="Freeform 247"/>
              <p:cNvSpPr>
                <a:spLocks/>
              </p:cNvSpPr>
              <p:nvPr/>
            </p:nvSpPr>
            <p:spPr bwMode="auto">
              <a:xfrm>
                <a:off x="5107753" y="1957309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6" name="Freeform 248"/>
              <p:cNvSpPr>
                <a:spLocks/>
              </p:cNvSpPr>
              <p:nvPr/>
            </p:nvSpPr>
            <p:spPr bwMode="auto">
              <a:xfrm>
                <a:off x="5104838" y="1959641"/>
                <a:ext cx="2916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7" name="Freeform 249"/>
              <p:cNvSpPr>
                <a:spLocks/>
              </p:cNvSpPr>
              <p:nvPr/>
            </p:nvSpPr>
            <p:spPr bwMode="auto">
              <a:xfrm>
                <a:off x="5103672" y="1957309"/>
                <a:ext cx="1166" cy="408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8" name="Freeform 250"/>
              <p:cNvSpPr>
                <a:spLocks/>
              </p:cNvSpPr>
              <p:nvPr/>
            </p:nvSpPr>
            <p:spPr bwMode="auto">
              <a:xfrm>
                <a:off x="5099590" y="195555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9" name="Freeform 251"/>
              <p:cNvSpPr>
                <a:spLocks/>
              </p:cNvSpPr>
              <p:nvPr/>
            </p:nvSpPr>
            <p:spPr bwMode="auto">
              <a:xfrm>
                <a:off x="5099590" y="1957309"/>
                <a:ext cx="2332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0" name="Freeform 252"/>
              <p:cNvSpPr>
                <a:spLocks/>
              </p:cNvSpPr>
              <p:nvPr/>
            </p:nvSpPr>
            <p:spPr bwMode="auto">
              <a:xfrm>
                <a:off x="5097841" y="1959641"/>
                <a:ext cx="1750" cy="408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1" name="Freeform 253"/>
              <p:cNvSpPr>
                <a:spLocks/>
              </p:cNvSpPr>
              <p:nvPr/>
            </p:nvSpPr>
            <p:spPr bwMode="auto">
              <a:xfrm>
                <a:off x="5097841" y="1963723"/>
                <a:ext cx="1750" cy="4665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2" name="Freeform 254"/>
              <p:cNvSpPr>
                <a:spLocks/>
              </p:cNvSpPr>
              <p:nvPr/>
            </p:nvSpPr>
            <p:spPr bwMode="auto">
              <a:xfrm>
                <a:off x="5095508" y="1968388"/>
                <a:ext cx="2332" cy="1166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3" name="Freeform 255"/>
              <p:cNvSpPr>
                <a:spLocks/>
              </p:cNvSpPr>
              <p:nvPr/>
            </p:nvSpPr>
            <p:spPr bwMode="auto">
              <a:xfrm>
                <a:off x="5090843" y="1969554"/>
                <a:ext cx="8747" cy="408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4" name="Oval 256"/>
              <p:cNvSpPr>
                <a:spLocks noChangeArrowheads="1"/>
              </p:cNvSpPr>
              <p:nvPr/>
            </p:nvSpPr>
            <p:spPr bwMode="auto">
              <a:xfrm>
                <a:off x="5089677" y="1963723"/>
                <a:ext cx="1166" cy="174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5" name="Freeform 257"/>
              <p:cNvSpPr>
                <a:spLocks/>
              </p:cNvSpPr>
              <p:nvPr/>
            </p:nvSpPr>
            <p:spPr bwMode="auto">
              <a:xfrm>
                <a:off x="5089677" y="1965472"/>
                <a:ext cx="1166" cy="524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6" name="Oval 258"/>
              <p:cNvSpPr>
                <a:spLocks noChangeArrowheads="1"/>
              </p:cNvSpPr>
              <p:nvPr/>
            </p:nvSpPr>
            <p:spPr bwMode="auto">
              <a:xfrm>
                <a:off x="5089677" y="1959641"/>
                <a:ext cx="4082" cy="408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7" name="Oval 259"/>
              <p:cNvSpPr>
                <a:spLocks noChangeArrowheads="1"/>
              </p:cNvSpPr>
              <p:nvPr/>
            </p:nvSpPr>
            <p:spPr bwMode="auto">
              <a:xfrm>
                <a:off x="5089677" y="1957309"/>
                <a:ext cx="4082" cy="23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8" name="Freeform 260"/>
              <p:cNvSpPr>
                <a:spLocks/>
              </p:cNvSpPr>
              <p:nvPr/>
            </p:nvSpPr>
            <p:spPr bwMode="auto">
              <a:xfrm>
                <a:off x="5093759" y="1965472"/>
                <a:ext cx="1750" cy="5248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9" name="Freeform 261"/>
              <p:cNvSpPr>
                <a:spLocks/>
              </p:cNvSpPr>
              <p:nvPr/>
            </p:nvSpPr>
            <p:spPr bwMode="auto">
              <a:xfrm>
                <a:off x="5086761" y="1965472"/>
                <a:ext cx="2916" cy="5248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0" name="Freeform 262"/>
              <p:cNvSpPr>
                <a:spLocks/>
              </p:cNvSpPr>
              <p:nvPr/>
            </p:nvSpPr>
            <p:spPr bwMode="auto">
              <a:xfrm>
                <a:off x="5082680" y="1969554"/>
                <a:ext cx="6997" cy="408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1" name="Freeform 263"/>
              <p:cNvSpPr>
                <a:spLocks/>
              </p:cNvSpPr>
              <p:nvPr/>
            </p:nvSpPr>
            <p:spPr bwMode="auto">
              <a:xfrm>
                <a:off x="5081514" y="1969554"/>
                <a:ext cx="1166" cy="1166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2" name="Freeform 264"/>
              <p:cNvSpPr>
                <a:spLocks/>
              </p:cNvSpPr>
              <p:nvPr/>
            </p:nvSpPr>
            <p:spPr bwMode="auto">
              <a:xfrm>
                <a:off x="5078598" y="1965472"/>
                <a:ext cx="4082" cy="408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3" name="Freeform 265"/>
              <p:cNvSpPr>
                <a:spLocks/>
              </p:cNvSpPr>
              <p:nvPr/>
            </p:nvSpPr>
            <p:spPr bwMode="auto">
              <a:xfrm>
                <a:off x="5077432" y="1965472"/>
                <a:ext cx="4082" cy="2915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4" name="Freeform 266"/>
              <p:cNvSpPr>
                <a:spLocks/>
              </p:cNvSpPr>
              <p:nvPr/>
            </p:nvSpPr>
            <p:spPr bwMode="auto">
              <a:xfrm>
                <a:off x="5078598" y="1963723"/>
                <a:ext cx="4082" cy="1749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5" name="Freeform 267"/>
              <p:cNvSpPr>
                <a:spLocks/>
              </p:cNvSpPr>
              <p:nvPr/>
            </p:nvSpPr>
            <p:spPr bwMode="auto">
              <a:xfrm>
                <a:off x="5077432" y="1959641"/>
                <a:ext cx="4082" cy="408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6" name="Freeform 268"/>
              <p:cNvSpPr>
                <a:spLocks/>
              </p:cNvSpPr>
              <p:nvPr/>
            </p:nvSpPr>
            <p:spPr bwMode="auto">
              <a:xfrm>
                <a:off x="5074516" y="1963723"/>
                <a:ext cx="4082" cy="1749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7" name="Freeform 269"/>
              <p:cNvSpPr>
                <a:spLocks/>
              </p:cNvSpPr>
              <p:nvPr/>
            </p:nvSpPr>
            <p:spPr bwMode="auto">
              <a:xfrm>
                <a:off x="5073350" y="1965472"/>
                <a:ext cx="4082" cy="291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8" name="Freeform 270"/>
              <p:cNvSpPr>
                <a:spLocks/>
              </p:cNvSpPr>
              <p:nvPr/>
            </p:nvSpPr>
            <p:spPr bwMode="auto">
              <a:xfrm>
                <a:off x="5074516" y="1968388"/>
                <a:ext cx="4082" cy="1166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9" name="Freeform 271"/>
              <p:cNvSpPr>
                <a:spLocks/>
              </p:cNvSpPr>
              <p:nvPr/>
            </p:nvSpPr>
            <p:spPr bwMode="auto">
              <a:xfrm>
                <a:off x="5078598" y="1969554"/>
                <a:ext cx="2916" cy="1166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0" name="Freeform 272"/>
              <p:cNvSpPr>
                <a:spLocks/>
              </p:cNvSpPr>
              <p:nvPr/>
            </p:nvSpPr>
            <p:spPr bwMode="auto">
              <a:xfrm>
                <a:off x="5078598" y="1970720"/>
                <a:ext cx="8164" cy="2915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1" name="Freeform 273"/>
              <p:cNvSpPr>
                <a:spLocks/>
              </p:cNvSpPr>
              <p:nvPr/>
            </p:nvSpPr>
            <p:spPr bwMode="auto">
              <a:xfrm>
                <a:off x="5082680" y="1968388"/>
                <a:ext cx="2916" cy="1166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2" name="Freeform 274"/>
              <p:cNvSpPr>
                <a:spLocks/>
              </p:cNvSpPr>
              <p:nvPr/>
            </p:nvSpPr>
            <p:spPr bwMode="auto">
              <a:xfrm>
                <a:off x="5081514" y="1963723"/>
                <a:ext cx="4082" cy="4665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3" name="Freeform 275"/>
              <p:cNvSpPr>
                <a:spLocks/>
              </p:cNvSpPr>
              <p:nvPr/>
            </p:nvSpPr>
            <p:spPr bwMode="auto">
              <a:xfrm>
                <a:off x="5081514" y="1959641"/>
                <a:ext cx="1166" cy="408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4" name="Freeform 276"/>
              <p:cNvSpPr>
                <a:spLocks/>
              </p:cNvSpPr>
              <p:nvPr/>
            </p:nvSpPr>
            <p:spPr bwMode="auto">
              <a:xfrm>
                <a:off x="5078598" y="195730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5" name="Freeform 277"/>
              <p:cNvSpPr>
                <a:spLocks/>
              </p:cNvSpPr>
              <p:nvPr/>
            </p:nvSpPr>
            <p:spPr bwMode="auto">
              <a:xfrm>
                <a:off x="5077432" y="195555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6" name="Freeform 278"/>
              <p:cNvSpPr>
                <a:spLocks/>
              </p:cNvSpPr>
              <p:nvPr/>
            </p:nvSpPr>
            <p:spPr bwMode="auto">
              <a:xfrm>
                <a:off x="5074516" y="195730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7" name="Freeform 279"/>
              <p:cNvSpPr>
                <a:spLocks/>
              </p:cNvSpPr>
              <p:nvPr/>
            </p:nvSpPr>
            <p:spPr bwMode="auto">
              <a:xfrm>
                <a:off x="5073350" y="1959641"/>
                <a:ext cx="4082" cy="408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8" name="Freeform 280"/>
              <p:cNvSpPr>
                <a:spLocks/>
              </p:cNvSpPr>
              <p:nvPr/>
            </p:nvSpPr>
            <p:spPr bwMode="auto">
              <a:xfrm>
                <a:off x="5071601" y="1957309"/>
                <a:ext cx="2916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9" name="Freeform 281"/>
              <p:cNvSpPr>
                <a:spLocks/>
              </p:cNvSpPr>
              <p:nvPr/>
            </p:nvSpPr>
            <p:spPr bwMode="auto">
              <a:xfrm>
                <a:off x="5071601" y="1963723"/>
                <a:ext cx="2916" cy="4665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" name="Freeform 282"/>
              <p:cNvSpPr>
                <a:spLocks/>
              </p:cNvSpPr>
              <p:nvPr/>
            </p:nvSpPr>
            <p:spPr bwMode="auto">
              <a:xfrm>
                <a:off x="5071601" y="1965472"/>
                <a:ext cx="1750" cy="291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1" name="Freeform 283"/>
              <p:cNvSpPr>
                <a:spLocks/>
              </p:cNvSpPr>
              <p:nvPr/>
            </p:nvSpPr>
            <p:spPr bwMode="auto">
              <a:xfrm>
                <a:off x="5073350" y="1968388"/>
                <a:ext cx="1166" cy="233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2" name="Freeform 284"/>
              <p:cNvSpPr>
                <a:spLocks/>
              </p:cNvSpPr>
              <p:nvPr/>
            </p:nvSpPr>
            <p:spPr bwMode="auto">
              <a:xfrm>
                <a:off x="5074516" y="1969554"/>
                <a:ext cx="2916" cy="408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3" name="Freeform 285"/>
              <p:cNvSpPr>
                <a:spLocks/>
              </p:cNvSpPr>
              <p:nvPr/>
            </p:nvSpPr>
            <p:spPr bwMode="auto">
              <a:xfrm>
                <a:off x="5074516" y="1970720"/>
                <a:ext cx="4082" cy="2915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4" name="Freeform 286"/>
              <p:cNvSpPr>
                <a:spLocks/>
              </p:cNvSpPr>
              <p:nvPr/>
            </p:nvSpPr>
            <p:spPr bwMode="auto">
              <a:xfrm>
                <a:off x="5077432" y="1974802"/>
                <a:ext cx="27406" cy="2915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5" name="Freeform 287"/>
              <p:cNvSpPr>
                <a:spLocks/>
              </p:cNvSpPr>
              <p:nvPr/>
            </p:nvSpPr>
            <p:spPr bwMode="auto">
              <a:xfrm>
                <a:off x="5101922" y="1970720"/>
                <a:ext cx="2916" cy="2915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6" name="Freeform 288"/>
              <p:cNvSpPr>
                <a:spLocks/>
              </p:cNvSpPr>
              <p:nvPr/>
            </p:nvSpPr>
            <p:spPr bwMode="auto">
              <a:xfrm>
                <a:off x="5103672" y="1969554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7" name="Freeform 289"/>
              <p:cNvSpPr>
                <a:spLocks/>
              </p:cNvSpPr>
              <p:nvPr/>
            </p:nvSpPr>
            <p:spPr bwMode="auto">
              <a:xfrm>
                <a:off x="5107753" y="1968388"/>
                <a:ext cx="1166" cy="233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8" name="Freeform 290"/>
              <p:cNvSpPr>
                <a:spLocks/>
              </p:cNvSpPr>
              <p:nvPr/>
            </p:nvSpPr>
            <p:spPr bwMode="auto">
              <a:xfrm>
                <a:off x="5108920" y="1965472"/>
                <a:ext cx="2916" cy="2915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9" name="Freeform 291"/>
              <p:cNvSpPr>
                <a:spLocks/>
              </p:cNvSpPr>
              <p:nvPr/>
            </p:nvSpPr>
            <p:spPr bwMode="auto">
              <a:xfrm>
                <a:off x="5108920" y="1959641"/>
                <a:ext cx="2916" cy="5831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0" name="Freeform 292"/>
              <p:cNvSpPr>
                <a:spLocks/>
              </p:cNvSpPr>
              <p:nvPr/>
            </p:nvSpPr>
            <p:spPr bwMode="auto">
              <a:xfrm>
                <a:off x="5108920" y="1955559"/>
                <a:ext cx="2916" cy="408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1" name="Freeform 293"/>
              <p:cNvSpPr>
                <a:spLocks/>
              </p:cNvSpPr>
              <p:nvPr/>
            </p:nvSpPr>
            <p:spPr bwMode="auto">
              <a:xfrm>
                <a:off x="5107753" y="1952644"/>
                <a:ext cx="1166" cy="2915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2" name="Freeform 294"/>
              <p:cNvSpPr>
                <a:spLocks/>
              </p:cNvSpPr>
              <p:nvPr/>
            </p:nvSpPr>
            <p:spPr bwMode="auto">
              <a:xfrm>
                <a:off x="5104838" y="1955559"/>
                <a:ext cx="2916" cy="408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3" name="Freeform 295"/>
              <p:cNvSpPr>
                <a:spLocks/>
              </p:cNvSpPr>
              <p:nvPr/>
            </p:nvSpPr>
            <p:spPr bwMode="auto">
              <a:xfrm>
                <a:off x="5103672" y="1952644"/>
                <a:ext cx="1166" cy="4665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4" name="Freeform 296"/>
              <p:cNvSpPr>
                <a:spLocks/>
              </p:cNvSpPr>
              <p:nvPr/>
            </p:nvSpPr>
            <p:spPr bwMode="auto">
              <a:xfrm>
                <a:off x="5099590" y="1952644"/>
                <a:ext cx="2332" cy="4665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5" name="Freeform 297"/>
              <p:cNvSpPr>
                <a:spLocks/>
              </p:cNvSpPr>
              <p:nvPr/>
            </p:nvSpPr>
            <p:spPr bwMode="auto">
              <a:xfrm>
                <a:off x="5095508" y="1951478"/>
                <a:ext cx="4082" cy="13995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6" name="Freeform 298"/>
              <p:cNvSpPr>
                <a:spLocks/>
              </p:cNvSpPr>
              <p:nvPr/>
            </p:nvSpPr>
            <p:spPr bwMode="auto">
              <a:xfrm>
                <a:off x="5093759" y="1952644"/>
                <a:ext cx="1750" cy="12828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7" name="Freeform 299"/>
              <p:cNvSpPr>
                <a:spLocks/>
              </p:cNvSpPr>
              <p:nvPr/>
            </p:nvSpPr>
            <p:spPr bwMode="auto">
              <a:xfrm>
                <a:off x="5086761" y="1935151"/>
                <a:ext cx="8747" cy="8164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8" name="Freeform 300"/>
              <p:cNvSpPr>
                <a:spLocks/>
              </p:cNvSpPr>
              <p:nvPr/>
            </p:nvSpPr>
            <p:spPr bwMode="auto">
              <a:xfrm>
                <a:off x="5085595" y="1952644"/>
                <a:ext cx="4082" cy="12828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9" name="Freeform 301"/>
              <p:cNvSpPr>
                <a:spLocks/>
              </p:cNvSpPr>
              <p:nvPr/>
            </p:nvSpPr>
            <p:spPr bwMode="auto">
              <a:xfrm>
                <a:off x="5082680" y="1951478"/>
                <a:ext cx="4082" cy="13995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0" name="Freeform 302"/>
              <p:cNvSpPr>
                <a:spLocks/>
              </p:cNvSpPr>
              <p:nvPr/>
            </p:nvSpPr>
            <p:spPr bwMode="auto">
              <a:xfrm>
                <a:off x="5078598" y="1952644"/>
                <a:ext cx="2916" cy="4665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1" name="Freeform 303"/>
              <p:cNvSpPr>
                <a:spLocks/>
              </p:cNvSpPr>
              <p:nvPr/>
            </p:nvSpPr>
            <p:spPr bwMode="auto">
              <a:xfrm>
                <a:off x="5074516" y="1952644"/>
                <a:ext cx="4082" cy="4665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2" name="Freeform 304"/>
              <p:cNvSpPr>
                <a:spLocks/>
              </p:cNvSpPr>
              <p:nvPr/>
            </p:nvSpPr>
            <p:spPr bwMode="auto">
              <a:xfrm>
                <a:off x="5073350" y="1955559"/>
                <a:ext cx="4082" cy="408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3" name="Freeform 305"/>
              <p:cNvSpPr>
                <a:spLocks/>
              </p:cNvSpPr>
              <p:nvPr/>
            </p:nvSpPr>
            <p:spPr bwMode="auto">
              <a:xfrm>
                <a:off x="5073350" y="1952644"/>
                <a:ext cx="1166" cy="291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4" name="Freeform 306"/>
              <p:cNvSpPr>
                <a:spLocks/>
              </p:cNvSpPr>
              <p:nvPr/>
            </p:nvSpPr>
            <p:spPr bwMode="auto">
              <a:xfrm>
                <a:off x="5071601" y="1955559"/>
                <a:ext cx="1750" cy="408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5" name="Freeform 307"/>
              <p:cNvSpPr>
                <a:spLocks/>
              </p:cNvSpPr>
              <p:nvPr/>
            </p:nvSpPr>
            <p:spPr bwMode="auto">
              <a:xfrm>
                <a:off x="5068685" y="1959641"/>
                <a:ext cx="4665" cy="5831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6" name="Freeform 308"/>
              <p:cNvSpPr>
                <a:spLocks/>
              </p:cNvSpPr>
              <p:nvPr/>
            </p:nvSpPr>
            <p:spPr bwMode="auto">
              <a:xfrm>
                <a:off x="5064603" y="1981799"/>
                <a:ext cx="51314" cy="408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7" name="Freeform 309"/>
              <p:cNvSpPr>
                <a:spLocks/>
              </p:cNvSpPr>
              <p:nvPr/>
            </p:nvSpPr>
            <p:spPr bwMode="auto">
              <a:xfrm>
                <a:off x="5067519" y="1987630"/>
                <a:ext cx="45483" cy="2332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8" name="Freeform 310"/>
              <p:cNvSpPr>
                <a:spLocks/>
              </p:cNvSpPr>
              <p:nvPr/>
            </p:nvSpPr>
            <p:spPr bwMode="auto">
              <a:xfrm>
                <a:off x="5063437" y="2128743"/>
                <a:ext cx="54229" cy="1166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9" name="Freeform 311"/>
              <p:cNvSpPr>
                <a:spLocks/>
              </p:cNvSpPr>
              <p:nvPr/>
            </p:nvSpPr>
            <p:spPr bwMode="auto">
              <a:xfrm>
                <a:off x="5056440" y="2133991"/>
                <a:ext cx="67641" cy="1166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0" name="Freeform 312"/>
              <p:cNvSpPr>
                <a:spLocks/>
              </p:cNvSpPr>
              <p:nvPr/>
            </p:nvSpPr>
            <p:spPr bwMode="auto">
              <a:xfrm>
                <a:off x="5067519" y="2124078"/>
                <a:ext cx="48398" cy="1749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1" name="Freeform 313"/>
              <p:cNvSpPr>
                <a:spLocks/>
              </p:cNvSpPr>
              <p:nvPr/>
            </p:nvSpPr>
            <p:spPr bwMode="auto">
              <a:xfrm>
                <a:off x="5051192" y="2139822"/>
                <a:ext cx="78720" cy="2332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2" name="Freeform 314"/>
              <p:cNvSpPr>
                <a:spLocks/>
              </p:cNvSpPr>
              <p:nvPr/>
            </p:nvSpPr>
            <p:spPr bwMode="auto">
              <a:xfrm>
                <a:off x="5002794" y="2009789"/>
                <a:ext cx="64725" cy="121287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3" name="Freeform 315"/>
              <p:cNvSpPr>
                <a:spLocks/>
              </p:cNvSpPr>
              <p:nvPr/>
            </p:nvSpPr>
            <p:spPr bwMode="auto">
              <a:xfrm>
                <a:off x="5071601" y="2154983"/>
                <a:ext cx="18077" cy="933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4" name="Freeform 316"/>
              <p:cNvSpPr>
                <a:spLocks/>
              </p:cNvSpPr>
              <p:nvPr/>
            </p:nvSpPr>
            <p:spPr bwMode="auto">
              <a:xfrm>
                <a:off x="5078598" y="2143904"/>
                <a:ext cx="19243" cy="15161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5" name="Freeform 317"/>
              <p:cNvSpPr>
                <a:spLocks/>
              </p:cNvSpPr>
              <p:nvPr/>
            </p:nvSpPr>
            <p:spPr bwMode="auto">
              <a:xfrm>
                <a:off x="5082680" y="2143904"/>
                <a:ext cx="6997" cy="2332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6" name="Freeform 318"/>
              <p:cNvSpPr>
                <a:spLocks/>
              </p:cNvSpPr>
              <p:nvPr/>
            </p:nvSpPr>
            <p:spPr bwMode="auto">
              <a:xfrm>
                <a:off x="5090843" y="2150901"/>
                <a:ext cx="11079" cy="8164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8" name="Freeform 319"/>
              <p:cNvSpPr>
                <a:spLocks/>
              </p:cNvSpPr>
              <p:nvPr/>
            </p:nvSpPr>
            <p:spPr bwMode="auto">
              <a:xfrm>
                <a:off x="5093759" y="2154983"/>
                <a:ext cx="15161" cy="933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9" name="Freeform 320"/>
              <p:cNvSpPr>
                <a:spLocks/>
              </p:cNvSpPr>
              <p:nvPr/>
            </p:nvSpPr>
            <p:spPr bwMode="auto">
              <a:xfrm>
                <a:off x="5115917" y="2009789"/>
                <a:ext cx="62393" cy="121287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1" name="Freeform 321"/>
              <p:cNvSpPr>
                <a:spLocks noEditPoints="1"/>
              </p:cNvSpPr>
              <p:nvPr/>
            </p:nvSpPr>
            <p:spPr bwMode="auto">
              <a:xfrm>
                <a:off x="5073350" y="2008039"/>
                <a:ext cx="9330" cy="13995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2" name="Freeform 322"/>
              <p:cNvSpPr>
                <a:spLocks noEditPoints="1"/>
              </p:cNvSpPr>
              <p:nvPr/>
            </p:nvSpPr>
            <p:spPr bwMode="auto">
              <a:xfrm>
                <a:off x="5095508" y="2003957"/>
                <a:ext cx="12245" cy="20992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587" name="Группа 586"/>
          <p:cNvGrpSpPr/>
          <p:nvPr/>
        </p:nvGrpSpPr>
        <p:grpSpPr>
          <a:xfrm>
            <a:off x="11316408" y="6333578"/>
            <a:ext cx="977303" cy="593034"/>
            <a:chOff x="-116084" y="652761"/>
            <a:chExt cx="977303" cy="593034"/>
          </a:xfrm>
        </p:grpSpPr>
        <p:cxnSp>
          <p:nvCxnSpPr>
            <p:cNvPr id="589" name="Прямая соединительная линия 588"/>
            <p:cNvCxnSpPr/>
            <p:nvPr/>
          </p:nvCxnSpPr>
          <p:spPr>
            <a:xfrm flipH="1">
              <a:off x="-116084" y="688975"/>
              <a:ext cx="977303" cy="556820"/>
            </a:xfrm>
            <a:prstGeom prst="line">
              <a:avLst/>
            </a:prstGeom>
            <a:ln w="127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Прямая соединительная линия 589"/>
            <p:cNvCxnSpPr/>
            <p:nvPr/>
          </p:nvCxnSpPr>
          <p:spPr>
            <a:xfrm flipH="1">
              <a:off x="-116084" y="652761"/>
              <a:ext cx="977303" cy="556820"/>
            </a:xfrm>
            <a:prstGeom prst="line">
              <a:avLst/>
            </a:prstGeom>
            <a:ln w="12700" cap="rnd">
              <a:solidFill>
                <a:srgbClr val="39A18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6" name="Группа 665"/>
          <p:cNvGrpSpPr/>
          <p:nvPr/>
        </p:nvGrpSpPr>
        <p:grpSpPr>
          <a:xfrm>
            <a:off x="1338519" y="1259342"/>
            <a:ext cx="534142" cy="386298"/>
            <a:chOff x="5034809" y="6070600"/>
            <a:chExt cx="529581" cy="382999"/>
          </a:xfrm>
          <a:solidFill>
            <a:srgbClr val="002060"/>
          </a:solidFill>
        </p:grpSpPr>
        <p:sp>
          <p:nvSpPr>
            <p:cNvPr id="667" name="Freeform 411"/>
            <p:cNvSpPr>
              <a:spLocks/>
            </p:cNvSpPr>
            <p:nvPr/>
          </p:nvSpPr>
          <p:spPr bwMode="auto">
            <a:xfrm>
              <a:off x="5034809" y="6186021"/>
              <a:ext cx="133074" cy="10863"/>
            </a:xfrm>
            <a:custGeom>
              <a:avLst/>
              <a:gdLst>
                <a:gd name="T0" fmla="*/ 429 w 429"/>
                <a:gd name="T1" fmla="*/ 0 h 33"/>
                <a:gd name="T2" fmla="*/ 429 w 429"/>
                <a:gd name="T3" fmla="*/ 33 h 33"/>
                <a:gd name="T4" fmla="*/ 0 w 429"/>
                <a:gd name="T5" fmla="*/ 17 h 33"/>
                <a:gd name="T6" fmla="*/ 429 w 429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9" h="33">
                  <a:moveTo>
                    <a:pt x="429" y="0"/>
                  </a:moveTo>
                  <a:lnTo>
                    <a:pt x="429" y="33"/>
                  </a:lnTo>
                  <a:lnTo>
                    <a:pt x="0" y="17"/>
                  </a:lnTo>
                  <a:lnTo>
                    <a:pt x="429" y="0"/>
                  </a:ln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68" name="Freeform 412"/>
            <p:cNvSpPr>
              <a:spLocks/>
            </p:cNvSpPr>
            <p:nvPr/>
          </p:nvSpPr>
          <p:spPr bwMode="auto">
            <a:xfrm>
              <a:off x="5419094" y="6186021"/>
              <a:ext cx="133074" cy="10863"/>
            </a:xfrm>
            <a:custGeom>
              <a:avLst/>
              <a:gdLst>
                <a:gd name="T0" fmla="*/ 0 w 429"/>
                <a:gd name="T1" fmla="*/ 33 h 33"/>
                <a:gd name="T2" fmla="*/ 0 w 429"/>
                <a:gd name="T3" fmla="*/ 0 h 33"/>
                <a:gd name="T4" fmla="*/ 429 w 429"/>
                <a:gd name="T5" fmla="*/ 16 h 33"/>
                <a:gd name="T6" fmla="*/ 0 w 429"/>
                <a:gd name="T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9" h="33">
                  <a:moveTo>
                    <a:pt x="0" y="33"/>
                  </a:moveTo>
                  <a:lnTo>
                    <a:pt x="0" y="0"/>
                  </a:lnTo>
                  <a:lnTo>
                    <a:pt x="429" y="16"/>
                  </a:lnTo>
                  <a:lnTo>
                    <a:pt x="0" y="33"/>
                  </a:ln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69" name="Oval 413"/>
            <p:cNvSpPr>
              <a:spLocks noChangeArrowheads="1"/>
            </p:cNvSpPr>
            <p:nvPr/>
          </p:nvSpPr>
          <p:spPr bwMode="auto">
            <a:xfrm>
              <a:off x="5303673" y="6142568"/>
              <a:ext cx="43453" cy="4345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0" name="Oval 414"/>
            <p:cNvSpPr>
              <a:spLocks noChangeArrowheads="1"/>
            </p:cNvSpPr>
            <p:nvPr/>
          </p:nvSpPr>
          <p:spPr bwMode="auto">
            <a:xfrm>
              <a:off x="5249357" y="6217253"/>
              <a:ext cx="51600" cy="52959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1" name="Oval 415"/>
            <p:cNvSpPr>
              <a:spLocks noChangeArrowheads="1"/>
            </p:cNvSpPr>
            <p:nvPr/>
          </p:nvSpPr>
          <p:spPr bwMode="auto">
            <a:xfrm>
              <a:off x="5267009" y="6172442"/>
              <a:ext cx="29874" cy="28516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2" name="Oval 416"/>
            <p:cNvSpPr>
              <a:spLocks noChangeArrowheads="1"/>
            </p:cNvSpPr>
            <p:nvPr/>
          </p:nvSpPr>
          <p:spPr bwMode="auto">
            <a:xfrm>
              <a:off x="5223557" y="6168369"/>
              <a:ext cx="25801" cy="25801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3" name="Oval 417"/>
            <p:cNvSpPr>
              <a:spLocks noChangeArrowheads="1"/>
            </p:cNvSpPr>
            <p:nvPr/>
          </p:nvSpPr>
          <p:spPr bwMode="auto">
            <a:xfrm>
              <a:off x="5262936" y="6133063"/>
              <a:ext cx="24442" cy="25801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4" name="Oval 418"/>
            <p:cNvSpPr>
              <a:spLocks noChangeArrowheads="1"/>
            </p:cNvSpPr>
            <p:nvPr/>
          </p:nvSpPr>
          <p:spPr bwMode="auto">
            <a:xfrm>
              <a:off x="5309105" y="6200958"/>
              <a:ext cx="42095" cy="42095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5" name="Oval 419"/>
            <p:cNvSpPr>
              <a:spLocks noChangeArrowheads="1"/>
            </p:cNvSpPr>
            <p:nvPr/>
          </p:nvSpPr>
          <p:spPr bwMode="auto">
            <a:xfrm>
              <a:off x="5121715" y="6251200"/>
              <a:ext cx="17653" cy="1765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6" name="Oval 420"/>
            <p:cNvSpPr>
              <a:spLocks noChangeArrowheads="1"/>
            </p:cNvSpPr>
            <p:nvPr/>
          </p:nvSpPr>
          <p:spPr bwMode="auto">
            <a:xfrm>
              <a:off x="5097272" y="6281074"/>
              <a:ext cx="21726" cy="21726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7" name="Oval 421"/>
            <p:cNvSpPr>
              <a:spLocks noChangeArrowheads="1"/>
            </p:cNvSpPr>
            <p:nvPr/>
          </p:nvSpPr>
          <p:spPr bwMode="auto">
            <a:xfrm>
              <a:off x="5105420" y="6263422"/>
              <a:ext cx="10863" cy="1086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8" name="Oval 422"/>
            <p:cNvSpPr>
              <a:spLocks noChangeArrowheads="1"/>
            </p:cNvSpPr>
            <p:nvPr/>
          </p:nvSpPr>
          <p:spPr bwMode="auto">
            <a:xfrm>
              <a:off x="5087767" y="6262064"/>
              <a:ext cx="9506" cy="9506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9" name="Oval 423"/>
            <p:cNvSpPr>
              <a:spLocks noChangeArrowheads="1"/>
            </p:cNvSpPr>
            <p:nvPr/>
          </p:nvSpPr>
          <p:spPr bwMode="auto">
            <a:xfrm>
              <a:off x="5102704" y="6247127"/>
              <a:ext cx="10863" cy="1086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0" name="Oval 424"/>
            <p:cNvSpPr>
              <a:spLocks noChangeArrowheads="1"/>
            </p:cNvSpPr>
            <p:nvPr/>
          </p:nvSpPr>
          <p:spPr bwMode="auto">
            <a:xfrm>
              <a:off x="5121715" y="6274285"/>
              <a:ext cx="17653" cy="1765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1" name="Freeform 425"/>
            <p:cNvSpPr>
              <a:spLocks/>
            </p:cNvSpPr>
            <p:nvPr/>
          </p:nvSpPr>
          <p:spPr bwMode="auto">
            <a:xfrm>
              <a:off x="5152946" y="6372054"/>
              <a:ext cx="19011" cy="19011"/>
            </a:xfrm>
            <a:custGeom>
              <a:avLst/>
              <a:gdLst>
                <a:gd name="T0" fmla="*/ 9 w 63"/>
                <a:gd name="T1" fmla="*/ 48 h 63"/>
                <a:gd name="T2" fmla="*/ 14 w 63"/>
                <a:gd name="T3" fmla="*/ 9 h 63"/>
                <a:gd name="T4" fmla="*/ 53 w 63"/>
                <a:gd name="T5" fmla="*/ 14 h 63"/>
                <a:gd name="T6" fmla="*/ 48 w 63"/>
                <a:gd name="T7" fmla="*/ 53 h 63"/>
                <a:gd name="T8" fmla="*/ 9 w 63"/>
                <a:gd name="T9" fmla="*/ 48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63">
                  <a:moveTo>
                    <a:pt x="9" y="48"/>
                  </a:moveTo>
                  <a:cubicBezTo>
                    <a:pt x="0" y="36"/>
                    <a:pt x="2" y="19"/>
                    <a:pt x="14" y="9"/>
                  </a:cubicBezTo>
                  <a:cubicBezTo>
                    <a:pt x="26" y="0"/>
                    <a:pt x="44" y="2"/>
                    <a:pt x="53" y="14"/>
                  </a:cubicBezTo>
                  <a:cubicBezTo>
                    <a:pt x="63" y="26"/>
                    <a:pt x="60" y="44"/>
                    <a:pt x="48" y="53"/>
                  </a:cubicBezTo>
                  <a:cubicBezTo>
                    <a:pt x="36" y="63"/>
                    <a:pt x="19" y="61"/>
                    <a:pt x="9" y="4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2" name="Freeform 426"/>
            <p:cNvSpPr>
              <a:spLocks/>
            </p:cNvSpPr>
            <p:nvPr/>
          </p:nvSpPr>
          <p:spPr bwMode="auto">
            <a:xfrm>
              <a:off x="5148873" y="6331317"/>
              <a:ext cx="23085" cy="23085"/>
            </a:xfrm>
            <a:custGeom>
              <a:avLst/>
              <a:gdLst>
                <a:gd name="T0" fmla="*/ 12 w 76"/>
                <a:gd name="T1" fmla="*/ 59 h 76"/>
                <a:gd name="T2" fmla="*/ 18 w 76"/>
                <a:gd name="T3" fmla="*/ 12 h 76"/>
                <a:gd name="T4" fmla="*/ 65 w 76"/>
                <a:gd name="T5" fmla="*/ 18 h 76"/>
                <a:gd name="T6" fmla="*/ 59 w 76"/>
                <a:gd name="T7" fmla="*/ 65 h 76"/>
                <a:gd name="T8" fmla="*/ 12 w 76"/>
                <a:gd name="T9" fmla="*/ 5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76">
                  <a:moveTo>
                    <a:pt x="12" y="59"/>
                  </a:moveTo>
                  <a:cubicBezTo>
                    <a:pt x="0" y="44"/>
                    <a:pt x="3" y="23"/>
                    <a:pt x="18" y="12"/>
                  </a:cubicBezTo>
                  <a:cubicBezTo>
                    <a:pt x="32" y="0"/>
                    <a:pt x="53" y="3"/>
                    <a:pt x="65" y="18"/>
                  </a:cubicBezTo>
                  <a:cubicBezTo>
                    <a:pt x="76" y="32"/>
                    <a:pt x="73" y="53"/>
                    <a:pt x="59" y="65"/>
                  </a:cubicBezTo>
                  <a:cubicBezTo>
                    <a:pt x="44" y="76"/>
                    <a:pt x="23" y="73"/>
                    <a:pt x="12" y="5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3" name="Freeform 427"/>
            <p:cNvSpPr>
              <a:spLocks/>
            </p:cNvSpPr>
            <p:nvPr/>
          </p:nvSpPr>
          <p:spPr bwMode="auto">
            <a:xfrm>
              <a:off x="5165167" y="6355759"/>
              <a:ext cx="13579" cy="13579"/>
            </a:xfrm>
            <a:custGeom>
              <a:avLst/>
              <a:gdLst>
                <a:gd name="T0" fmla="*/ 6 w 42"/>
                <a:gd name="T1" fmla="*/ 32 h 42"/>
                <a:gd name="T2" fmla="*/ 9 w 42"/>
                <a:gd name="T3" fmla="*/ 6 h 42"/>
                <a:gd name="T4" fmla="*/ 36 w 42"/>
                <a:gd name="T5" fmla="*/ 9 h 42"/>
                <a:gd name="T6" fmla="*/ 32 w 42"/>
                <a:gd name="T7" fmla="*/ 35 h 42"/>
                <a:gd name="T8" fmla="*/ 6 w 42"/>
                <a:gd name="T9" fmla="*/ 3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6" y="32"/>
                  </a:moveTo>
                  <a:cubicBezTo>
                    <a:pt x="0" y="24"/>
                    <a:pt x="1" y="12"/>
                    <a:pt x="9" y="6"/>
                  </a:cubicBezTo>
                  <a:cubicBezTo>
                    <a:pt x="18" y="0"/>
                    <a:pt x="29" y="1"/>
                    <a:pt x="36" y="9"/>
                  </a:cubicBezTo>
                  <a:cubicBezTo>
                    <a:pt x="42" y="17"/>
                    <a:pt x="41" y="29"/>
                    <a:pt x="32" y="35"/>
                  </a:cubicBezTo>
                  <a:cubicBezTo>
                    <a:pt x="24" y="42"/>
                    <a:pt x="13" y="40"/>
                    <a:pt x="6" y="32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4" name="Freeform 428"/>
            <p:cNvSpPr>
              <a:spLocks/>
            </p:cNvSpPr>
            <p:nvPr/>
          </p:nvSpPr>
          <p:spPr bwMode="auto">
            <a:xfrm>
              <a:off x="5181462" y="6347612"/>
              <a:ext cx="12222" cy="10863"/>
            </a:xfrm>
            <a:custGeom>
              <a:avLst/>
              <a:gdLst>
                <a:gd name="T0" fmla="*/ 6 w 37"/>
                <a:gd name="T1" fmla="*/ 28 h 37"/>
                <a:gd name="T2" fmla="*/ 9 w 37"/>
                <a:gd name="T3" fmla="*/ 6 h 37"/>
                <a:gd name="T4" fmla="*/ 31 w 37"/>
                <a:gd name="T5" fmla="*/ 9 h 37"/>
                <a:gd name="T6" fmla="*/ 28 w 37"/>
                <a:gd name="T7" fmla="*/ 31 h 37"/>
                <a:gd name="T8" fmla="*/ 6 w 37"/>
                <a:gd name="T9" fmla="*/ 2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7">
                  <a:moveTo>
                    <a:pt x="6" y="28"/>
                  </a:moveTo>
                  <a:cubicBezTo>
                    <a:pt x="0" y="21"/>
                    <a:pt x="2" y="11"/>
                    <a:pt x="9" y="6"/>
                  </a:cubicBezTo>
                  <a:cubicBezTo>
                    <a:pt x="16" y="0"/>
                    <a:pt x="26" y="2"/>
                    <a:pt x="31" y="9"/>
                  </a:cubicBezTo>
                  <a:cubicBezTo>
                    <a:pt x="37" y="16"/>
                    <a:pt x="36" y="26"/>
                    <a:pt x="28" y="31"/>
                  </a:cubicBezTo>
                  <a:cubicBezTo>
                    <a:pt x="21" y="37"/>
                    <a:pt x="11" y="36"/>
                    <a:pt x="6" y="2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5" name="Freeform 429"/>
            <p:cNvSpPr>
              <a:spLocks/>
            </p:cNvSpPr>
            <p:nvPr/>
          </p:nvSpPr>
          <p:spPr bwMode="auto">
            <a:xfrm>
              <a:off x="5178746" y="6367980"/>
              <a:ext cx="10863" cy="10863"/>
            </a:xfrm>
            <a:custGeom>
              <a:avLst/>
              <a:gdLst>
                <a:gd name="T0" fmla="*/ 5 w 36"/>
                <a:gd name="T1" fmla="*/ 28 h 36"/>
                <a:gd name="T2" fmla="*/ 8 w 36"/>
                <a:gd name="T3" fmla="*/ 5 h 36"/>
                <a:gd name="T4" fmla="*/ 31 w 36"/>
                <a:gd name="T5" fmla="*/ 8 h 36"/>
                <a:gd name="T6" fmla="*/ 28 w 36"/>
                <a:gd name="T7" fmla="*/ 31 h 36"/>
                <a:gd name="T8" fmla="*/ 5 w 36"/>
                <a:gd name="T9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5" y="28"/>
                  </a:moveTo>
                  <a:cubicBezTo>
                    <a:pt x="0" y="21"/>
                    <a:pt x="1" y="11"/>
                    <a:pt x="8" y="5"/>
                  </a:cubicBezTo>
                  <a:cubicBezTo>
                    <a:pt x="15" y="0"/>
                    <a:pt x="25" y="1"/>
                    <a:pt x="31" y="8"/>
                  </a:cubicBezTo>
                  <a:cubicBezTo>
                    <a:pt x="36" y="15"/>
                    <a:pt x="35" y="25"/>
                    <a:pt x="28" y="31"/>
                  </a:cubicBezTo>
                  <a:cubicBezTo>
                    <a:pt x="21" y="36"/>
                    <a:pt x="11" y="35"/>
                    <a:pt x="5" y="2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6" name="Freeform 430"/>
            <p:cNvSpPr>
              <a:spLocks/>
            </p:cNvSpPr>
            <p:nvPr/>
          </p:nvSpPr>
          <p:spPr bwMode="auto">
            <a:xfrm>
              <a:off x="5139367" y="6354401"/>
              <a:ext cx="17653" cy="17653"/>
            </a:xfrm>
            <a:custGeom>
              <a:avLst/>
              <a:gdLst>
                <a:gd name="T0" fmla="*/ 9 w 60"/>
                <a:gd name="T1" fmla="*/ 47 h 61"/>
                <a:gd name="T2" fmla="*/ 13 w 60"/>
                <a:gd name="T3" fmla="*/ 9 h 61"/>
                <a:gd name="T4" fmla="*/ 51 w 60"/>
                <a:gd name="T5" fmla="*/ 14 h 61"/>
                <a:gd name="T6" fmla="*/ 46 w 60"/>
                <a:gd name="T7" fmla="*/ 52 h 61"/>
                <a:gd name="T8" fmla="*/ 9 w 60"/>
                <a:gd name="T9" fmla="*/ 4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61">
                  <a:moveTo>
                    <a:pt x="9" y="47"/>
                  </a:moveTo>
                  <a:cubicBezTo>
                    <a:pt x="0" y="35"/>
                    <a:pt x="2" y="19"/>
                    <a:pt x="13" y="9"/>
                  </a:cubicBezTo>
                  <a:cubicBezTo>
                    <a:pt x="25" y="0"/>
                    <a:pt x="42" y="2"/>
                    <a:pt x="51" y="14"/>
                  </a:cubicBezTo>
                  <a:cubicBezTo>
                    <a:pt x="60" y="26"/>
                    <a:pt x="58" y="43"/>
                    <a:pt x="46" y="52"/>
                  </a:cubicBezTo>
                  <a:cubicBezTo>
                    <a:pt x="35" y="61"/>
                    <a:pt x="18" y="59"/>
                    <a:pt x="9" y="47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7" name="Freeform 431"/>
            <p:cNvSpPr>
              <a:spLocks/>
            </p:cNvSpPr>
            <p:nvPr/>
          </p:nvSpPr>
          <p:spPr bwMode="auto">
            <a:xfrm>
              <a:off x="5459831" y="6282433"/>
              <a:ext cx="14937" cy="14937"/>
            </a:xfrm>
            <a:custGeom>
              <a:avLst/>
              <a:gdLst>
                <a:gd name="T0" fmla="*/ 24 w 50"/>
                <a:gd name="T1" fmla="*/ 50 h 50"/>
                <a:gd name="T2" fmla="*/ 0 w 50"/>
                <a:gd name="T3" fmla="*/ 24 h 50"/>
                <a:gd name="T4" fmla="*/ 25 w 50"/>
                <a:gd name="T5" fmla="*/ 1 h 50"/>
                <a:gd name="T6" fmla="*/ 49 w 50"/>
                <a:gd name="T7" fmla="*/ 26 h 50"/>
                <a:gd name="T8" fmla="*/ 24 w 50"/>
                <a:gd name="T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24" y="50"/>
                  </a:moveTo>
                  <a:cubicBezTo>
                    <a:pt x="10" y="49"/>
                    <a:pt x="0" y="38"/>
                    <a:pt x="0" y="24"/>
                  </a:cubicBezTo>
                  <a:cubicBezTo>
                    <a:pt x="0" y="11"/>
                    <a:pt x="12" y="0"/>
                    <a:pt x="25" y="1"/>
                  </a:cubicBezTo>
                  <a:cubicBezTo>
                    <a:pt x="39" y="1"/>
                    <a:pt x="50" y="12"/>
                    <a:pt x="49" y="26"/>
                  </a:cubicBezTo>
                  <a:cubicBezTo>
                    <a:pt x="49" y="39"/>
                    <a:pt x="37" y="50"/>
                    <a:pt x="24" y="50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8" name="Freeform 432"/>
            <p:cNvSpPr>
              <a:spLocks/>
            </p:cNvSpPr>
            <p:nvPr/>
          </p:nvSpPr>
          <p:spPr bwMode="auto">
            <a:xfrm>
              <a:off x="5431316" y="6260706"/>
              <a:ext cx="19011" cy="17653"/>
            </a:xfrm>
            <a:custGeom>
              <a:avLst/>
              <a:gdLst>
                <a:gd name="T0" fmla="*/ 29 w 60"/>
                <a:gd name="T1" fmla="*/ 59 h 60"/>
                <a:gd name="T2" fmla="*/ 1 w 60"/>
                <a:gd name="T3" fmla="*/ 29 h 60"/>
                <a:gd name="T4" fmla="*/ 31 w 60"/>
                <a:gd name="T5" fmla="*/ 0 h 60"/>
                <a:gd name="T6" fmla="*/ 59 w 60"/>
                <a:gd name="T7" fmla="*/ 31 h 60"/>
                <a:gd name="T8" fmla="*/ 29 w 60"/>
                <a:gd name="T9" fmla="*/ 5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60">
                  <a:moveTo>
                    <a:pt x="29" y="59"/>
                  </a:moveTo>
                  <a:cubicBezTo>
                    <a:pt x="13" y="59"/>
                    <a:pt x="0" y="45"/>
                    <a:pt x="1" y="29"/>
                  </a:cubicBezTo>
                  <a:cubicBezTo>
                    <a:pt x="1" y="13"/>
                    <a:pt x="15" y="0"/>
                    <a:pt x="31" y="0"/>
                  </a:cubicBezTo>
                  <a:cubicBezTo>
                    <a:pt x="47" y="1"/>
                    <a:pt x="60" y="14"/>
                    <a:pt x="59" y="31"/>
                  </a:cubicBezTo>
                  <a:cubicBezTo>
                    <a:pt x="59" y="47"/>
                    <a:pt x="45" y="60"/>
                    <a:pt x="29" y="5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9" name="Freeform 433"/>
            <p:cNvSpPr>
              <a:spLocks/>
            </p:cNvSpPr>
            <p:nvPr/>
          </p:nvSpPr>
          <p:spPr bwMode="auto">
            <a:xfrm>
              <a:off x="5454400" y="6267495"/>
              <a:ext cx="10863" cy="9506"/>
            </a:xfrm>
            <a:custGeom>
              <a:avLst/>
              <a:gdLst>
                <a:gd name="T0" fmla="*/ 16 w 33"/>
                <a:gd name="T1" fmla="*/ 33 h 34"/>
                <a:gd name="T2" fmla="*/ 0 w 33"/>
                <a:gd name="T3" fmla="*/ 16 h 34"/>
                <a:gd name="T4" fmla="*/ 17 w 33"/>
                <a:gd name="T5" fmla="*/ 1 h 34"/>
                <a:gd name="T6" fmla="*/ 33 w 33"/>
                <a:gd name="T7" fmla="*/ 17 h 34"/>
                <a:gd name="T8" fmla="*/ 16 w 33"/>
                <a:gd name="T9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4">
                  <a:moveTo>
                    <a:pt x="16" y="33"/>
                  </a:moveTo>
                  <a:cubicBezTo>
                    <a:pt x="7" y="33"/>
                    <a:pt x="0" y="26"/>
                    <a:pt x="0" y="16"/>
                  </a:cubicBezTo>
                  <a:cubicBezTo>
                    <a:pt x="0" y="7"/>
                    <a:pt x="8" y="0"/>
                    <a:pt x="17" y="1"/>
                  </a:cubicBezTo>
                  <a:cubicBezTo>
                    <a:pt x="26" y="1"/>
                    <a:pt x="33" y="8"/>
                    <a:pt x="33" y="17"/>
                  </a:cubicBezTo>
                  <a:cubicBezTo>
                    <a:pt x="33" y="27"/>
                    <a:pt x="25" y="34"/>
                    <a:pt x="16" y="33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0" name="Freeform 434"/>
            <p:cNvSpPr>
              <a:spLocks/>
            </p:cNvSpPr>
            <p:nvPr/>
          </p:nvSpPr>
          <p:spPr bwMode="auto">
            <a:xfrm>
              <a:off x="5458474" y="6252559"/>
              <a:ext cx="8147" cy="8147"/>
            </a:xfrm>
            <a:custGeom>
              <a:avLst/>
              <a:gdLst>
                <a:gd name="T0" fmla="*/ 14 w 28"/>
                <a:gd name="T1" fmla="*/ 29 h 29"/>
                <a:gd name="T2" fmla="*/ 0 w 28"/>
                <a:gd name="T3" fmla="*/ 14 h 29"/>
                <a:gd name="T4" fmla="*/ 14 w 28"/>
                <a:gd name="T5" fmla="*/ 0 h 29"/>
                <a:gd name="T6" fmla="*/ 28 w 28"/>
                <a:gd name="T7" fmla="*/ 15 h 29"/>
                <a:gd name="T8" fmla="*/ 14 w 28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9">
                  <a:moveTo>
                    <a:pt x="14" y="29"/>
                  </a:moveTo>
                  <a:cubicBezTo>
                    <a:pt x="6" y="28"/>
                    <a:pt x="0" y="22"/>
                    <a:pt x="0" y="14"/>
                  </a:cubicBezTo>
                  <a:cubicBezTo>
                    <a:pt x="0" y="6"/>
                    <a:pt x="7" y="0"/>
                    <a:pt x="14" y="0"/>
                  </a:cubicBezTo>
                  <a:cubicBezTo>
                    <a:pt x="22" y="0"/>
                    <a:pt x="28" y="7"/>
                    <a:pt x="28" y="15"/>
                  </a:cubicBezTo>
                  <a:cubicBezTo>
                    <a:pt x="28" y="23"/>
                    <a:pt x="21" y="29"/>
                    <a:pt x="14" y="2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1" name="Freeform 435"/>
            <p:cNvSpPr>
              <a:spLocks/>
            </p:cNvSpPr>
            <p:nvPr/>
          </p:nvSpPr>
          <p:spPr bwMode="auto">
            <a:xfrm>
              <a:off x="5469337" y="6266138"/>
              <a:ext cx="9506" cy="8147"/>
            </a:xfrm>
            <a:custGeom>
              <a:avLst/>
              <a:gdLst>
                <a:gd name="T0" fmla="*/ 14 w 29"/>
                <a:gd name="T1" fmla="*/ 29 h 29"/>
                <a:gd name="T2" fmla="*/ 0 w 29"/>
                <a:gd name="T3" fmla="*/ 14 h 29"/>
                <a:gd name="T4" fmla="*/ 15 w 29"/>
                <a:gd name="T5" fmla="*/ 1 h 29"/>
                <a:gd name="T6" fmla="*/ 28 w 29"/>
                <a:gd name="T7" fmla="*/ 15 h 29"/>
                <a:gd name="T8" fmla="*/ 14 w 29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9">
                  <a:moveTo>
                    <a:pt x="14" y="29"/>
                  </a:moveTo>
                  <a:cubicBezTo>
                    <a:pt x="6" y="29"/>
                    <a:pt x="0" y="22"/>
                    <a:pt x="0" y="14"/>
                  </a:cubicBezTo>
                  <a:cubicBezTo>
                    <a:pt x="0" y="7"/>
                    <a:pt x="7" y="0"/>
                    <a:pt x="15" y="1"/>
                  </a:cubicBezTo>
                  <a:cubicBezTo>
                    <a:pt x="22" y="1"/>
                    <a:pt x="29" y="8"/>
                    <a:pt x="28" y="15"/>
                  </a:cubicBezTo>
                  <a:cubicBezTo>
                    <a:pt x="28" y="23"/>
                    <a:pt x="22" y="29"/>
                    <a:pt x="14" y="2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2" name="Freeform 436"/>
            <p:cNvSpPr>
              <a:spLocks/>
            </p:cNvSpPr>
            <p:nvPr/>
          </p:nvSpPr>
          <p:spPr bwMode="auto">
            <a:xfrm>
              <a:off x="5439463" y="6281074"/>
              <a:ext cx="14937" cy="14937"/>
            </a:xfrm>
            <a:custGeom>
              <a:avLst/>
              <a:gdLst>
                <a:gd name="T0" fmla="*/ 23 w 48"/>
                <a:gd name="T1" fmla="*/ 48 h 48"/>
                <a:gd name="T2" fmla="*/ 0 w 48"/>
                <a:gd name="T3" fmla="*/ 24 h 48"/>
                <a:gd name="T4" fmla="*/ 25 w 48"/>
                <a:gd name="T5" fmla="*/ 1 h 48"/>
                <a:gd name="T6" fmla="*/ 48 w 48"/>
                <a:gd name="T7" fmla="*/ 25 h 48"/>
                <a:gd name="T8" fmla="*/ 23 w 48"/>
                <a:gd name="T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23" y="48"/>
                  </a:moveTo>
                  <a:cubicBezTo>
                    <a:pt x="10" y="48"/>
                    <a:pt x="0" y="37"/>
                    <a:pt x="0" y="24"/>
                  </a:cubicBezTo>
                  <a:cubicBezTo>
                    <a:pt x="1" y="11"/>
                    <a:pt x="12" y="0"/>
                    <a:pt x="25" y="1"/>
                  </a:cubicBezTo>
                  <a:cubicBezTo>
                    <a:pt x="38" y="1"/>
                    <a:pt x="48" y="12"/>
                    <a:pt x="48" y="25"/>
                  </a:cubicBezTo>
                  <a:cubicBezTo>
                    <a:pt x="47" y="38"/>
                    <a:pt x="36" y="48"/>
                    <a:pt x="23" y="4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3" name="Freeform 437"/>
            <p:cNvSpPr>
              <a:spLocks/>
            </p:cNvSpPr>
            <p:nvPr/>
          </p:nvSpPr>
          <p:spPr bwMode="auto">
            <a:xfrm>
              <a:off x="5476126" y="6335390"/>
              <a:ext cx="16295" cy="17653"/>
            </a:xfrm>
            <a:custGeom>
              <a:avLst/>
              <a:gdLst>
                <a:gd name="T0" fmla="*/ 9 w 54"/>
                <a:gd name="T1" fmla="*/ 11 h 54"/>
                <a:gd name="T2" fmla="*/ 43 w 54"/>
                <a:gd name="T3" fmla="*/ 9 h 54"/>
                <a:gd name="T4" fmla="*/ 45 w 54"/>
                <a:gd name="T5" fmla="*/ 44 h 54"/>
                <a:gd name="T6" fmla="*/ 10 w 54"/>
                <a:gd name="T7" fmla="*/ 45 h 54"/>
                <a:gd name="T8" fmla="*/ 9 w 54"/>
                <a:gd name="T9" fmla="*/ 1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54">
                  <a:moveTo>
                    <a:pt x="9" y="11"/>
                  </a:moveTo>
                  <a:cubicBezTo>
                    <a:pt x="18" y="1"/>
                    <a:pt x="33" y="0"/>
                    <a:pt x="43" y="9"/>
                  </a:cubicBezTo>
                  <a:cubicBezTo>
                    <a:pt x="53" y="18"/>
                    <a:pt x="54" y="34"/>
                    <a:pt x="45" y="44"/>
                  </a:cubicBezTo>
                  <a:cubicBezTo>
                    <a:pt x="36" y="54"/>
                    <a:pt x="20" y="54"/>
                    <a:pt x="10" y="45"/>
                  </a:cubicBezTo>
                  <a:cubicBezTo>
                    <a:pt x="0" y="36"/>
                    <a:pt x="0" y="21"/>
                    <a:pt x="9" y="11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4" name="Freeform 438"/>
            <p:cNvSpPr>
              <a:spLocks/>
            </p:cNvSpPr>
            <p:nvPr/>
          </p:nvSpPr>
          <p:spPr bwMode="auto">
            <a:xfrm>
              <a:off x="5507358" y="6327243"/>
              <a:ext cx="20369" cy="20369"/>
            </a:xfrm>
            <a:custGeom>
              <a:avLst/>
              <a:gdLst>
                <a:gd name="T0" fmla="*/ 11 w 66"/>
                <a:gd name="T1" fmla="*/ 13 h 66"/>
                <a:gd name="T2" fmla="*/ 53 w 66"/>
                <a:gd name="T3" fmla="*/ 11 h 66"/>
                <a:gd name="T4" fmla="*/ 55 w 66"/>
                <a:gd name="T5" fmla="*/ 53 h 66"/>
                <a:gd name="T6" fmla="*/ 13 w 66"/>
                <a:gd name="T7" fmla="*/ 55 h 66"/>
                <a:gd name="T8" fmla="*/ 11 w 66"/>
                <a:gd name="T9" fmla="*/ 13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6">
                  <a:moveTo>
                    <a:pt x="11" y="13"/>
                  </a:moveTo>
                  <a:cubicBezTo>
                    <a:pt x="22" y="1"/>
                    <a:pt x="41" y="0"/>
                    <a:pt x="53" y="11"/>
                  </a:cubicBezTo>
                  <a:cubicBezTo>
                    <a:pt x="65" y="22"/>
                    <a:pt x="66" y="41"/>
                    <a:pt x="55" y="53"/>
                  </a:cubicBezTo>
                  <a:cubicBezTo>
                    <a:pt x="44" y="65"/>
                    <a:pt x="25" y="66"/>
                    <a:pt x="13" y="55"/>
                  </a:cubicBezTo>
                  <a:cubicBezTo>
                    <a:pt x="1" y="44"/>
                    <a:pt x="0" y="25"/>
                    <a:pt x="11" y="13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5" name="Freeform 439"/>
            <p:cNvSpPr>
              <a:spLocks/>
            </p:cNvSpPr>
            <p:nvPr/>
          </p:nvSpPr>
          <p:spPr bwMode="auto">
            <a:xfrm>
              <a:off x="5496495" y="6344896"/>
              <a:ext cx="10863" cy="10863"/>
            </a:xfrm>
            <a:custGeom>
              <a:avLst/>
              <a:gdLst>
                <a:gd name="T0" fmla="*/ 6 w 37"/>
                <a:gd name="T1" fmla="*/ 7 h 37"/>
                <a:gd name="T2" fmla="*/ 30 w 37"/>
                <a:gd name="T3" fmla="*/ 6 h 37"/>
                <a:gd name="T4" fmla="*/ 31 w 37"/>
                <a:gd name="T5" fmla="*/ 29 h 37"/>
                <a:gd name="T6" fmla="*/ 7 w 37"/>
                <a:gd name="T7" fmla="*/ 31 h 37"/>
                <a:gd name="T8" fmla="*/ 6 w 37"/>
                <a:gd name="T9" fmla="*/ 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7">
                  <a:moveTo>
                    <a:pt x="6" y="7"/>
                  </a:moveTo>
                  <a:cubicBezTo>
                    <a:pt x="12" y="1"/>
                    <a:pt x="23" y="0"/>
                    <a:pt x="30" y="6"/>
                  </a:cubicBezTo>
                  <a:cubicBezTo>
                    <a:pt x="36" y="12"/>
                    <a:pt x="37" y="23"/>
                    <a:pt x="31" y="29"/>
                  </a:cubicBezTo>
                  <a:cubicBezTo>
                    <a:pt x="25" y="36"/>
                    <a:pt x="14" y="37"/>
                    <a:pt x="7" y="31"/>
                  </a:cubicBezTo>
                  <a:cubicBezTo>
                    <a:pt x="1" y="24"/>
                    <a:pt x="0" y="14"/>
                    <a:pt x="6" y="7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6" name="Freeform 440"/>
            <p:cNvSpPr>
              <a:spLocks/>
            </p:cNvSpPr>
            <p:nvPr/>
          </p:nvSpPr>
          <p:spPr bwMode="auto">
            <a:xfrm>
              <a:off x="5507358" y="6357117"/>
              <a:ext cx="9506" cy="9506"/>
            </a:xfrm>
            <a:custGeom>
              <a:avLst/>
              <a:gdLst>
                <a:gd name="T0" fmla="*/ 6 w 32"/>
                <a:gd name="T1" fmla="*/ 6 h 32"/>
                <a:gd name="T2" fmla="*/ 26 w 32"/>
                <a:gd name="T3" fmla="*/ 5 h 32"/>
                <a:gd name="T4" fmla="*/ 27 w 32"/>
                <a:gd name="T5" fmla="*/ 25 h 32"/>
                <a:gd name="T6" fmla="*/ 6 w 32"/>
                <a:gd name="T7" fmla="*/ 26 h 32"/>
                <a:gd name="T8" fmla="*/ 6 w 32"/>
                <a:gd name="T9" fmla="*/ 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6" y="6"/>
                  </a:moveTo>
                  <a:cubicBezTo>
                    <a:pt x="11" y="1"/>
                    <a:pt x="20" y="0"/>
                    <a:pt x="26" y="5"/>
                  </a:cubicBezTo>
                  <a:cubicBezTo>
                    <a:pt x="31" y="11"/>
                    <a:pt x="32" y="20"/>
                    <a:pt x="27" y="25"/>
                  </a:cubicBezTo>
                  <a:cubicBezTo>
                    <a:pt x="21" y="31"/>
                    <a:pt x="12" y="32"/>
                    <a:pt x="6" y="26"/>
                  </a:cubicBezTo>
                  <a:cubicBezTo>
                    <a:pt x="1" y="21"/>
                    <a:pt x="0" y="12"/>
                    <a:pt x="6" y="6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7" name="Freeform 441"/>
            <p:cNvSpPr>
              <a:spLocks/>
            </p:cNvSpPr>
            <p:nvPr/>
          </p:nvSpPr>
          <p:spPr bwMode="auto">
            <a:xfrm>
              <a:off x="5489705" y="6357117"/>
              <a:ext cx="9506" cy="9506"/>
            </a:xfrm>
            <a:custGeom>
              <a:avLst/>
              <a:gdLst>
                <a:gd name="T0" fmla="*/ 5 w 31"/>
                <a:gd name="T1" fmla="*/ 6 h 32"/>
                <a:gd name="T2" fmla="*/ 25 w 31"/>
                <a:gd name="T3" fmla="*/ 5 h 32"/>
                <a:gd name="T4" fmla="*/ 26 w 31"/>
                <a:gd name="T5" fmla="*/ 25 h 32"/>
                <a:gd name="T6" fmla="*/ 6 w 31"/>
                <a:gd name="T7" fmla="*/ 26 h 32"/>
                <a:gd name="T8" fmla="*/ 5 w 31"/>
                <a:gd name="T9" fmla="*/ 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5" y="6"/>
                  </a:moveTo>
                  <a:cubicBezTo>
                    <a:pt x="10" y="0"/>
                    <a:pt x="19" y="0"/>
                    <a:pt x="25" y="5"/>
                  </a:cubicBezTo>
                  <a:cubicBezTo>
                    <a:pt x="31" y="11"/>
                    <a:pt x="31" y="20"/>
                    <a:pt x="26" y="25"/>
                  </a:cubicBezTo>
                  <a:cubicBezTo>
                    <a:pt x="21" y="31"/>
                    <a:pt x="12" y="32"/>
                    <a:pt x="6" y="26"/>
                  </a:cubicBezTo>
                  <a:cubicBezTo>
                    <a:pt x="0" y="21"/>
                    <a:pt x="0" y="12"/>
                    <a:pt x="5" y="6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8" name="Freeform 442"/>
            <p:cNvSpPr>
              <a:spLocks/>
            </p:cNvSpPr>
            <p:nvPr/>
          </p:nvSpPr>
          <p:spPr bwMode="auto">
            <a:xfrm>
              <a:off x="5489705" y="6321811"/>
              <a:ext cx="16295" cy="16295"/>
            </a:xfrm>
            <a:custGeom>
              <a:avLst/>
              <a:gdLst>
                <a:gd name="T0" fmla="*/ 9 w 52"/>
                <a:gd name="T1" fmla="*/ 10 h 52"/>
                <a:gd name="T2" fmla="*/ 42 w 52"/>
                <a:gd name="T3" fmla="*/ 8 h 52"/>
                <a:gd name="T4" fmla="*/ 44 w 52"/>
                <a:gd name="T5" fmla="*/ 42 h 52"/>
                <a:gd name="T6" fmla="*/ 10 w 52"/>
                <a:gd name="T7" fmla="*/ 43 h 52"/>
                <a:gd name="T8" fmla="*/ 9 w 52"/>
                <a:gd name="T9" fmla="*/ 1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9" y="10"/>
                  </a:moveTo>
                  <a:cubicBezTo>
                    <a:pt x="17" y="0"/>
                    <a:pt x="32" y="0"/>
                    <a:pt x="42" y="8"/>
                  </a:cubicBezTo>
                  <a:cubicBezTo>
                    <a:pt x="52" y="17"/>
                    <a:pt x="52" y="32"/>
                    <a:pt x="44" y="42"/>
                  </a:cubicBezTo>
                  <a:cubicBezTo>
                    <a:pt x="35" y="52"/>
                    <a:pt x="20" y="52"/>
                    <a:pt x="10" y="43"/>
                  </a:cubicBezTo>
                  <a:cubicBezTo>
                    <a:pt x="0" y="35"/>
                    <a:pt x="0" y="20"/>
                    <a:pt x="9" y="10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9" name="Freeform 443"/>
            <p:cNvSpPr>
              <a:spLocks/>
            </p:cNvSpPr>
            <p:nvPr/>
          </p:nvSpPr>
          <p:spPr bwMode="auto">
            <a:xfrm>
              <a:off x="5548095" y="6237621"/>
              <a:ext cx="16295" cy="16295"/>
            </a:xfrm>
            <a:custGeom>
              <a:avLst/>
              <a:gdLst>
                <a:gd name="T0" fmla="*/ 49 w 50"/>
                <a:gd name="T1" fmla="*/ 25 h 50"/>
                <a:gd name="T2" fmla="*/ 24 w 50"/>
                <a:gd name="T3" fmla="*/ 49 h 50"/>
                <a:gd name="T4" fmla="*/ 0 w 50"/>
                <a:gd name="T5" fmla="*/ 24 h 50"/>
                <a:gd name="T6" fmla="*/ 25 w 50"/>
                <a:gd name="T7" fmla="*/ 0 h 50"/>
                <a:gd name="T8" fmla="*/ 49 w 50"/>
                <a:gd name="T9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9" y="25"/>
                  </a:moveTo>
                  <a:cubicBezTo>
                    <a:pt x="49" y="39"/>
                    <a:pt x="38" y="50"/>
                    <a:pt x="24" y="49"/>
                  </a:cubicBezTo>
                  <a:cubicBezTo>
                    <a:pt x="11" y="49"/>
                    <a:pt x="0" y="38"/>
                    <a:pt x="0" y="24"/>
                  </a:cubicBezTo>
                  <a:cubicBezTo>
                    <a:pt x="0" y="11"/>
                    <a:pt x="12" y="0"/>
                    <a:pt x="25" y="0"/>
                  </a:cubicBezTo>
                  <a:cubicBezTo>
                    <a:pt x="39" y="1"/>
                    <a:pt x="50" y="12"/>
                    <a:pt x="49" y="2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0" name="Freeform 444"/>
            <p:cNvSpPr>
              <a:spLocks/>
            </p:cNvSpPr>
            <p:nvPr/>
          </p:nvSpPr>
          <p:spPr bwMode="auto">
            <a:xfrm>
              <a:off x="5526369" y="6263422"/>
              <a:ext cx="19011" cy="17653"/>
            </a:xfrm>
            <a:custGeom>
              <a:avLst/>
              <a:gdLst>
                <a:gd name="T0" fmla="*/ 59 w 60"/>
                <a:gd name="T1" fmla="*/ 31 h 60"/>
                <a:gd name="T2" fmla="*/ 29 w 60"/>
                <a:gd name="T3" fmla="*/ 59 h 60"/>
                <a:gd name="T4" fmla="*/ 1 w 60"/>
                <a:gd name="T5" fmla="*/ 29 h 60"/>
                <a:gd name="T6" fmla="*/ 31 w 60"/>
                <a:gd name="T7" fmla="*/ 0 h 60"/>
                <a:gd name="T8" fmla="*/ 59 w 60"/>
                <a:gd name="T9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60">
                  <a:moveTo>
                    <a:pt x="59" y="31"/>
                  </a:moveTo>
                  <a:cubicBezTo>
                    <a:pt x="59" y="47"/>
                    <a:pt x="45" y="60"/>
                    <a:pt x="29" y="59"/>
                  </a:cubicBezTo>
                  <a:cubicBezTo>
                    <a:pt x="13" y="59"/>
                    <a:pt x="0" y="45"/>
                    <a:pt x="1" y="29"/>
                  </a:cubicBezTo>
                  <a:cubicBezTo>
                    <a:pt x="1" y="13"/>
                    <a:pt x="14" y="0"/>
                    <a:pt x="31" y="0"/>
                  </a:cubicBezTo>
                  <a:cubicBezTo>
                    <a:pt x="47" y="1"/>
                    <a:pt x="60" y="14"/>
                    <a:pt x="59" y="31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1" name="Freeform 445"/>
            <p:cNvSpPr>
              <a:spLocks/>
            </p:cNvSpPr>
            <p:nvPr/>
          </p:nvSpPr>
          <p:spPr bwMode="auto">
            <a:xfrm>
              <a:off x="5533158" y="6247127"/>
              <a:ext cx="10863" cy="10863"/>
            </a:xfrm>
            <a:custGeom>
              <a:avLst/>
              <a:gdLst>
                <a:gd name="T0" fmla="*/ 33 w 33"/>
                <a:gd name="T1" fmla="*/ 17 h 33"/>
                <a:gd name="T2" fmla="*/ 16 w 33"/>
                <a:gd name="T3" fmla="*/ 33 h 33"/>
                <a:gd name="T4" fmla="*/ 0 w 33"/>
                <a:gd name="T5" fmla="*/ 16 h 33"/>
                <a:gd name="T6" fmla="*/ 17 w 33"/>
                <a:gd name="T7" fmla="*/ 0 h 33"/>
                <a:gd name="T8" fmla="*/ 33 w 33"/>
                <a:gd name="T9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3">
                  <a:moveTo>
                    <a:pt x="33" y="17"/>
                  </a:moveTo>
                  <a:cubicBezTo>
                    <a:pt x="33" y="26"/>
                    <a:pt x="25" y="33"/>
                    <a:pt x="16" y="33"/>
                  </a:cubicBezTo>
                  <a:cubicBezTo>
                    <a:pt x="7" y="32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2" name="Freeform 446"/>
            <p:cNvSpPr>
              <a:spLocks/>
            </p:cNvSpPr>
            <p:nvPr/>
          </p:nvSpPr>
          <p:spPr bwMode="auto">
            <a:xfrm>
              <a:off x="5519579" y="6245769"/>
              <a:ext cx="8147" cy="9506"/>
            </a:xfrm>
            <a:custGeom>
              <a:avLst/>
              <a:gdLst>
                <a:gd name="T0" fmla="*/ 28 w 28"/>
                <a:gd name="T1" fmla="*/ 15 h 29"/>
                <a:gd name="T2" fmla="*/ 14 w 28"/>
                <a:gd name="T3" fmla="*/ 28 h 29"/>
                <a:gd name="T4" fmla="*/ 0 w 28"/>
                <a:gd name="T5" fmla="*/ 14 h 29"/>
                <a:gd name="T6" fmla="*/ 14 w 28"/>
                <a:gd name="T7" fmla="*/ 0 h 29"/>
                <a:gd name="T8" fmla="*/ 28 w 28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9">
                  <a:moveTo>
                    <a:pt x="28" y="15"/>
                  </a:moveTo>
                  <a:cubicBezTo>
                    <a:pt x="28" y="22"/>
                    <a:pt x="22" y="29"/>
                    <a:pt x="14" y="28"/>
                  </a:cubicBezTo>
                  <a:cubicBezTo>
                    <a:pt x="6" y="28"/>
                    <a:pt x="0" y="22"/>
                    <a:pt x="0" y="14"/>
                  </a:cubicBezTo>
                  <a:cubicBezTo>
                    <a:pt x="0" y="6"/>
                    <a:pt x="7" y="0"/>
                    <a:pt x="14" y="0"/>
                  </a:cubicBezTo>
                  <a:cubicBezTo>
                    <a:pt x="22" y="0"/>
                    <a:pt x="28" y="7"/>
                    <a:pt x="28" y="1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3" name="Freeform 447"/>
            <p:cNvSpPr>
              <a:spLocks/>
            </p:cNvSpPr>
            <p:nvPr/>
          </p:nvSpPr>
          <p:spPr bwMode="auto">
            <a:xfrm>
              <a:off x="5533158" y="6233548"/>
              <a:ext cx="8147" cy="9506"/>
            </a:xfrm>
            <a:custGeom>
              <a:avLst/>
              <a:gdLst>
                <a:gd name="T0" fmla="*/ 29 w 29"/>
                <a:gd name="T1" fmla="*/ 15 h 29"/>
                <a:gd name="T2" fmla="*/ 14 w 29"/>
                <a:gd name="T3" fmla="*/ 29 h 29"/>
                <a:gd name="T4" fmla="*/ 0 w 29"/>
                <a:gd name="T5" fmla="*/ 15 h 29"/>
                <a:gd name="T6" fmla="*/ 15 w 29"/>
                <a:gd name="T7" fmla="*/ 1 h 29"/>
                <a:gd name="T8" fmla="*/ 29 w 29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9">
                  <a:moveTo>
                    <a:pt x="29" y="15"/>
                  </a:moveTo>
                  <a:cubicBezTo>
                    <a:pt x="28" y="23"/>
                    <a:pt x="22" y="29"/>
                    <a:pt x="14" y="29"/>
                  </a:cubicBezTo>
                  <a:cubicBezTo>
                    <a:pt x="6" y="29"/>
                    <a:pt x="0" y="22"/>
                    <a:pt x="0" y="15"/>
                  </a:cubicBezTo>
                  <a:cubicBezTo>
                    <a:pt x="0" y="7"/>
                    <a:pt x="7" y="0"/>
                    <a:pt x="15" y="1"/>
                  </a:cubicBezTo>
                  <a:cubicBezTo>
                    <a:pt x="22" y="1"/>
                    <a:pt x="29" y="7"/>
                    <a:pt x="29" y="1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4" name="Freeform 448"/>
            <p:cNvSpPr>
              <a:spLocks/>
            </p:cNvSpPr>
            <p:nvPr/>
          </p:nvSpPr>
          <p:spPr bwMode="auto">
            <a:xfrm>
              <a:off x="5548095" y="6257990"/>
              <a:ext cx="14937" cy="14937"/>
            </a:xfrm>
            <a:custGeom>
              <a:avLst/>
              <a:gdLst>
                <a:gd name="T0" fmla="*/ 48 w 48"/>
                <a:gd name="T1" fmla="*/ 24 h 48"/>
                <a:gd name="T2" fmla="*/ 24 w 48"/>
                <a:gd name="T3" fmla="*/ 47 h 48"/>
                <a:gd name="T4" fmla="*/ 1 w 48"/>
                <a:gd name="T5" fmla="*/ 23 h 48"/>
                <a:gd name="T6" fmla="*/ 25 w 48"/>
                <a:gd name="T7" fmla="*/ 0 h 48"/>
                <a:gd name="T8" fmla="*/ 48 w 48"/>
                <a:gd name="T9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48" y="24"/>
                  </a:moveTo>
                  <a:cubicBezTo>
                    <a:pt x="48" y="37"/>
                    <a:pt x="37" y="48"/>
                    <a:pt x="24" y="47"/>
                  </a:cubicBezTo>
                  <a:cubicBezTo>
                    <a:pt x="11" y="47"/>
                    <a:pt x="0" y="36"/>
                    <a:pt x="1" y="23"/>
                  </a:cubicBezTo>
                  <a:cubicBezTo>
                    <a:pt x="1" y="10"/>
                    <a:pt x="12" y="0"/>
                    <a:pt x="25" y="0"/>
                  </a:cubicBezTo>
                  <a:cubicBezTo>
                    <a:pt x="38" y="0"/>
                    <a:pt x="48" y="11"/>
                    <a:pt x="48" y="24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5" name="Freeform 449"/>
            <p:cNvSpPr>
              <a:spLocks/>
            </p:cNvSpPr>
            <p:nvPr/>
          </p:nvSpPr>
          <p:spPr bwMode="auto">
            <a:xfrm>
              <a:off x="5271084" y="6415507"/>
              <a:ext cx="17653" cy="17653"/>
            </a:xfrm>
            <a:custGeom>
              <a:avLst/>
              <a:gdLst>
                <a:gd name="T0" fmla="*/ 46 w 55"/>
                <a:gd name="T1" fmla="*/ 43 h 55"/>
                <a:gd name="T2" fmla="*/ 11 w 55"/>
                <a:gd name="T3" fmla="*/ 46 h 55"/>
                <a:gd name="T4" fmla="*/ 8 w 55"/>
                <a:gd name="T5" fmla="*/ 12 h 55"/>
                <a:gd name="T6" fmla="*/ 43 w 55"/>
                <a:gd name="T7" fmla="*/ 8 h 55"/>
                <a:gd name="T8" fmla="*/ 46 w 55"/>
                <a:gd name="T9" fmla="*/ 4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5">
                  <a:moveTo>
                    <a:pt x="46" y="43"/>
                  </a:moveTo>
                  <a:cubicBezTo>
                    <a:pt x="37" y="53"/>
                    <a:pt x="22" y="55"/>
                    <a:pt x="11" y="46"/>
                  </a:cubicBezTo>
                  <a:cubicBezTo>
                    <a:pt x="1" y="38"/>
                    <a:pt x="0" y="22"/>
                    <a:pt x="8" y="12"/>
                  </a:cubicBezTo>
                  <a:cubicBezTo>
                    <a:pt x="17" y="1"/>
                    <a:pt x="32" y="0"/>
                    <a:pt x="43" y="8"/>
                  </a:cubicBezTo>
                  <a:cubicBezTo>
                    <a:pt x="53" y="17"/>
                    <a:pt x="55" y="33"/>
                    <a:pt x="46" y="43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6" name="Freeform 450"/>
            <p:cNvSpPr>
              <a:spLocks/>
            </p:cNvSpPr>
            <p:nvPr/>
          </p:nvSpPr>
          <p:spPr bwMode="auto">
            <a:xfrm>
              <a:off x="5237136" y="6422296"/>
              <a:ext cx="20369" cy="21726"/>
            </a:xfrm>
            <a:custGeom>
              <a:avLst/>
              <a:gdLst>
                <a:gd name="T0" fmla="*/ 56 w 66"/>
                <a:gd name="T1" fmla="*/ 52 h 67"/>
                <a:gd name="T2" fmla="*/ 15 w 66"/>
                <a:gd name="T3" fmla="*/ 56 h 67"/>
                <a:gd name="T4" fmla="*/ 11 w 66"/>
                <a:gd name="T5" fmla="*/ 15 h 67"/>
                <a:gd name="T6" fmla="*/ 52 w 66"/>
                <a:gd name="T7" fmla="*/ 11 h 67"/>
                <a:gd name="T8" fmla="*/ 56 w 66"/>
                <a:gd name="T9" fmla="*/ 5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7">
                  <a:moveTo>
                    <a:pt x="56" y="52"/>
                  </a:moveTo>
                  <a:cubicBezTo>
                    <a:pt x="46" y="65"/>
                    <a:pt x="27" y="67"/>
                    <a:pt x="15" y="56"/>
                  </a:cubicBezTo>
                  <a:cubicBezTo>
                    <a:pt x="2" y="46"/>
                    <a:pt x="0" y="27"/>
                    <a:pt x="11" y="15"/>
                  </a:cubicBezTo>
                  <a:cubicBezTo>
                    <a:pt x="21" y="2"/>
                    <a:pt x="40" y="0"/>
                    <a:pt x="52" y="11"/>
                  </a:cubicBezTo>
                  <a:cubicBezTo>
                    <a:pt x="65" y="21"/>
                    <a:pt x="66" y="40"/>
                    <a:pt x="56" y="52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7" name="Freeform 451"/>
            <p:cNvSpPr>
              <a:spLocks/>
            </p:cNvSpPr>
            <p:nvPr/>
          </p:nvSpPr>
          <p:spPr bwMode="auto">
            <a:xfrm>
              <a:off x="5256146" y="6414148"/>
              <a:ext cx="10863" cy="10863"/>
            </a:xfrm>
            <a:custGeom>
              <a:avLst/>
              <a:gdLst>
                <a:gd name="T0" fmla="*/ 31 w 37"/>
                <a:gd name="T1" fmla="*/ 29 h 37"/>
                <a:gd name="T2" fmla="*/ 8 w 37"/>
                <a:gd name="T3" fmla="*/ 32 h 37"/>
                <a:gd name="T4" fmla="*/ 6 w 37"/>
                <a:gd name="T5" fmla="*/ 8 h 37"/>
                <a:gd name="T6" fmla="*/ 29 w 37"/>
                <a:gd name="T7" fmla="*/ 6 h 37"/>
                <a:gd name="T8" fmla="*/ 31 w 37"/>
                <a:gd name="T9" fmla="*/ 2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7">
                  <a:moveTo>
                    <a:pt x="31" y="29"/>
                  </a:moveTo>
                  <a:cubicBezTo>
                    <a:pt x="26" y="36"/>
                    <a:pt x="15" y="37"/>
                    <a:pt x="8" y="32"/>
                  </a:cubicBezTo>
                  <a:cubicBezTo>
                    <a:pt x="1" y="26"/>
                    <a:pt x="0" y="15"/>
                    <a:pt x="6" y="8"/>
                  </a:cubicBezTo>
                  <a:cubicBezTo>
                    <a:pt x="12" y="1"/>
                    <a:pt x="22" y="0"/>
                    <a:pt x="29" y="6"/>
                  </a:cubicBezTo>
                  <a:cubicBezTo>
                    <a:pt x="36" y="12"/>
                    <a:pt x="37" y="22"/>
                    <a:pt x="31" y="2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8" name="Freeform 452"/>
            <p:cNvSpPr>
              <a:spLocks/>
            </p:cNvSpPr>
            <p:nvPr/>
          </p:nvSpPr>
          <p:spPr bwMode="auto">
            <a:xfrm>
              <a:off x="5245283" y="6403285"/>
              <a:ext cx="10863" cy="9506"/>
            </a:xfrm>
            <a:custGeom>
              <a:avLst/>
              <a:gdLst>
                <a:gd name="T0" fmla="*/ 27 w 32"/>
                <a:gd name="T1" fmla="*/ 25 h 32"/>
                <a:gd name="T2" fmla="*/ 7 w 32"/>
                <a:gd name="T3" fmla="*/ 27 h 32"/>
                <a:gd name="T4" fmla="*/ 5 w 32"/>
                <a:gd name="T5" fmla="*/ 7 h 32"/>
                <a:gd name="T6" fmla="*/ 25 w 32"/>
                <a:gd name="T7" fmla="*/ 5 h 32"/>
                <a:gd name="T8" fmla="*/ 27 w 32"/>
                <a:gd name="T9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27" y="25"/>
                  </a:moveTo>
                  <a:cubicBezTo>
                    <a:pt x="22" y="31"/>
                    <a:pt x="13" y="32"/>
                    <a:pt x="7" y="27"/>
                  </a:cubicBezTo>
                  <a:cubicBezTo>
                    <a:pt x="1" y="22"/>
                    <a:pt x="0" y="13"/>
                    <a:pt x="5" y="7"/>
                  </a:cubicBezTo>
                  <a:cubicBezTo>
                    <a:pt x="10" y="1"/>
                    <a:pt x="19" y="0"/>
                    <a:pt x="25" y="5"/>
                  </a:cubicBezTo>
                  <a:cubicBezTo>
                    <a:pt x="31" y="10"/>
                    <a:pt x="32" y="19"/>
                    <a:pt x="27" y="2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9" name="Freeform 453"/>
            <p:cNvSpPr>
              <a:spLocks/>
            </p:cNvSpPr>
            <p:nvPr/>
          </p:nvSpPr>
          <p:spPr bwMode="auto">
            <a:xfrm>
              <a:off x="5264294" y="6401928"/>
              <a:ext cx="9506" cy="9506"/>
            </a:xfrm>
            <a:custGeom>
              <a:avLst/>
              <a:gdLst>
                <a:gd name="T0" fmla="*/ 27 w 32"/>
                <a:gd name="T1" fmla="*/ 25 h 32"/>
                <a:gd name="T2" fmla="*/ 7 w 32"/>
                <a:gd name="T3" fmla="*/ 27 h 32"/>
                <a:gd name="T4" fmla="*/ 5 w 32"/>
                <a:gd name="T5" fmla="*/ 7 h 32"/>
                <a:gd name="T6" fmla="*/ 25 w 32"/>
                <a:gd name="T7" fmla="*/ 5 h 32"/>
                <a:gd name="T8" fmla="*/ 27 w 32"/>
                <a:gd name="T9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27" y="25"/>
                  </a:moveTo>
                  <a:cubicBezTo>
                    <a:pt x="22" y="31"/>
                    <a:pt x="13" y="32"/>
                    <a:pt x="7" y="27"/>
                  </a:cubicBezTo>
                  <a:cubicBezTo>
                    <a:pt x="1" y="22"/>
                    <a:pt x="0" y="13"/>
                    <a:pt x="5" y="7"/>
                  </a:cubicBezTo>
                  <a:cubicBezTo>
                    <a:pt x="10" y="1"/>
                    <a:pt x="19" y="0"/>
                    <a:pt x="25" y="5"/>
                  </a:cubicBezTo>
                  <a:cubicBezTo>
                    <a:pt x="31" y="10"/>
                    <a:pt x="32" y="19"/>
                    <a:pt x="27" y="2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0" name="Freeform 454"/>
            <p:cNvSpPr>
              <a:spLocks/>
            </p:cNvSpPr>
            <p:nvPr/>
          </p:nvSpPr>
          <p:spPr bwMode="auto">
            <a:xfrm>
              <a:off x="5258862" y="6431802"/>
              <a:ext cx="16295" cy="16295"/>
            </a:xfrm>
            <a:custGeom>
              <a:avLst/>
              <a:gdLst>
                <a:gd name="T0" fmla="*/ 45 w 53"/>
                <a:gd name="T1" fmla="*/ 42 h 53"/>
                <a:gd name="T2" fmla="*/ 11 w 53"/>
                <a:gd name="T3" fmla="*/ 45 h 53"/>
                <a:gd name="T4" fmla="*/ 8 w 53"/>
                <a:gd name="T5" fmla="*/ 12 h 53"/>
                <a:gd name="T6" fmla="*/ 41 w 53"/>
                <a:gd name="T7" fmla="*/ 8 h 53"/>
                <a:gd name="T8" fmla="*/ 45 w 53"/>
                <a:gd name="T9" fmla="*/ 4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53">
                  <a:moveTo>
                    <a:pt x="45" y="42"/>
                  </a:moveTo>
                  <a:cubicBezTo>
                    <a:pt x="36" y="52"/>
                    <a:pt x="21" y="53"/>
                    <a:pt x="11" y="45"/>
                  </a:cubicBezTo>
                  <a:cubicBezTo>
                    <a:pt x="1" y="37"/>
                    <a:pt x="0" y="22"/>
                    <a:pt x="8" y="12"/>
                  </a:cubicBezTo>
                  <a:cubicBezTo>
                    <a:pt x="16" y="1"/>
                    <a:pt x="31" y="0"/>
                    <a:pt x="41" y="8"/>
                  </a:cubicBezTo>
                  <a:cubicBezTo>
                    <a:pt x="51" y="17"/>
                    <a:pt x="53" y="32"/>
                    <a:pt x="45" y="42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1" name="Freeform 455"/>
            <p:cNvSpPr>
              <a:spLocks/>
            </p:cNvSpPr>
            <p:nvPr/>
          </p:nvSpPr>
          <p:spPr bwMode="auto">
            <a:xfrm rot="20744887">
              <a:off x="5371005" y="6300490"/>
              <a:ext cx="126287" cy="153109"/>
            </a:xfrm>
            <a:custGeom>
              <a:avLst/>
              <a:gdLst>
                <a:gd name="T0" fmla="*/ 479 w 498"/>
                <a:gd name="T1" fmla="*/ 441 h 603"/>
                <a:gd name="T2" fmla="*/ 430 w 498"/>
                <a:gd name="T3" fmla="*/ 549 h 603"/>
                <a:gd name="T4" fmla="*/ 387 w 498"/>
                <a:gd name="T5" fmla="*/ 575 h 603"/>
                <a:gd name="T6" fmla="*/ 269 w 498"/>
                <a:gd name="T7" fmla="*/ 569 h 603"/>
                <a:gd name="T8" fmla="*/ 20 w 498"/>
                <a:gd name="T9" fmla="*/ 163 h 603"/>
                <a:gd name="T10" fmla="*/ 68 w 498"/>
                <a:gd name="T11" fmla="*/ 55 h 603"/>
                <a:gd name="T12" fmla="*/ 111 w 498"/>
                <a:gd name="T13" fmla="*/ 29 h 603"/>
                <a:gd name="T14" fmla="*/ 229 w 498"/>
                <a:gd name="T15" fmla="*/ 34 h 603"/>
                <a:gd name="T16" fmla="*/ 479 w 498"/>
                <a:gd name="T17" fmla="*/ 441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8" h="603">
                  <a:moveTo>
                    <a:pt x="479" y="441"/>
                  </a:moveTo>
                  <a:cubicBezTo>
                    <a:pt x="498" y="472"/>
                    <a:pt x="476" y="520"/>
                    <a:pt x="430" y="549"/>
                  </a:cubicBezTo>
                  <a:lnTo>
                    <a:pt x="387" y="575"/>
                  </a:lnTo>
                  <a:cubicBezTo>
                    <a:pt x="341" y="603"/>
                    <a:pt x="288" y="601"/>
                    <a:pt x="269" y="569"/>
                  </a:cubicBezTo>
                  <a:lnTo>
                    <a:pt x="20" y="163"/>
                  </a:lnTo>
                  <a:cubicBezTo>
                    <a:pt x="0" y="131"/>
                    <a:pt x="22" y="83"/>
                    <a:pt x="68" y="55"/>
                  </a:cubicBezTo>
                  <a:lnTo>
                    <a:pt x="111" y="29"/>
                  </a:lnTo>
                  <a:cubicBezTo>
                    <a:pt x="157" y="0"/>
                    <a:pt x="210" y="3"/>
                    <a:pt x="229" y="34"/>
                  </a:cubicBezTo>
                  <a:lnTo>
                    <a:pt x="479" y="441"/>
                  </a:lnTo>
                  <a:close/>
                </a:path>
              </a:pathLst>
            </a:custGeom>
            <a:solidFill>
              <a:srgbClr val="39A181"/>
            </a:solidFill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2" name="Freeform 456"/>
            <p:cNvSpPr>
              <a:spLocks/>
            </p:cNvSpPr>
            <p:nvPr/>
          </p:nvSpPr>
          <p:spPr bwMode="auto">
            <a:xfrm rot="20744887">
              <a:off x="5342401" y="6270392"/>
              <a:ext cx="82832" cy="101843"/>
            </a:xfrm>
            <a:custGeom>
              <a:avLst/>
              <a:gdLst>
                <a:gd name="T0" fmla="*/ 258 w 269"/>
                <a:gd name="T1" fmla="*/ 246 h 333"/>
                <a:gd name="T2" fmla="*/ 234 w 269"/>
                <a:gd name="T3" fmla="*/ 304 h 333"/>
                <a:gd name="T4" fmla="*/ 212 w 269"/>
                <a:gd name="T5" fmla="*/ 318 h 333"/>
                <a:gd name="T6" fmla="*/ 149 w 269"/>
                <a:gd name="T7" fmla="*/ 313 h 333"/>
                <a:gd name="T8" fmla="*/ 10 w 269"/>
                <a:gd name="T9" fmla="*/ 86 h 333"/>
                <a:gd name="T10" fmla="*/ 34 w 269"/>
                <a:gd name="T11" fmla="*/ 28 h 333"/>
                <a:gd name="T12" fmla="*/ 56 w 269"/>
                <a:gd name="T13" fmla="*/ 14 h 333"/>
                <a:gd name="T14" fmla="*/ 119 w 269"/>
                <a:gd name="T15" fmla="*/ 19 h 333"/>
                <a:gd name="T16" fmla="*/ 258 w 269"/>
                <a:gd name="T17" fmla="*/ 246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333">
                  <a:moveTo>
                    <a:pt x="258" y="246"/>
                  </a:moveTo>
                  <a:cubicBezTo>
                    <a:pt x="269" y="264"/>
                    <a:pt x="258" y="290"/>
                    <a:pt x="234" y="304"/>
                  </a:cubicBezTo>
                  <a:lnTo>
                    <a:pt x="212" y="318"/>
                  </a:lnTo>
                  <a:cubicBezTo>
                    <a:pt x="188" y="333"/>
                    <a:pt x="160" y="330"/>
                    <a:pt x="149" y="313"/>
                  </a:cubicBezTo>
                  <a:lnTo>
                    <a:pt x="10" y="86"/>
                  </a:lnTo>
                  <a:cubicBezTo>
                    <a:pt x="0" y="69"/>
                    <a:pt x="10" y="43"/>
                    <a:pt x="34" y="28"/>
                  </a:cubicBezTo>
                  <a:lnTo>
                    <a:pt x="56" y="14"/>
                  </a:lnTo>
                  <a:cubicBezTo>
                    <a:pt x="80" y="0"/>
                    <a:pt x="108" y="2"/>
                    <a:pt x="119" y="19"/>
                  </a:cubicBezTo>
                  <a:lnTo>
                    <a:pt x="258" y="246"/>
                  </a:lnTo>
                  <a:close/>
                </a:path>
              </a:pathLst>
            </a:custGeom>
            <a:solidFill>
              <a:srgbClr val="39A181"/>
            </a:solidFill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3" name="Freeform 457"/>
            <p:cNvSpPr>
              <a:spLocks noEditPoints="1"/>
            </p:cNvSpPr>
            <p:nvPr/>
          </p:nvSpPr>
          <p:spPr bwMode="auto">
            <a:xfrm>
              <a:off x="5147514" y="6070600"/>
              <a:ext cx="272938" cy="258001"/>
            </a:xfrm>
            <a:custGeom>
              <a:avLst/>
              <a:gdLst>
                <a:gd name="T0" fmla="*/ 379 w 883"/>
                <a:gd name="T1" fmla="*/ 816 h 837"/>
                <a:gd name="T2" fmla="*/ 117 w 883"/>
                <a:gd name="T3" fmla="*/ 631 h 837"/>
                <a:gd name="T4" fmla="*/ 251 w 883"/>
                <a:gd name="T5" fmla="*/ 73 h 837"/>
                <a:gd name="T6" fmla="*/ 547 w 883"/>
                <a:gd name="T7" fmla="*/ 21 h 837"/>
                <a:gd name="T8" fmla="*/ 809 w 883"/>
                <a:gd name="T9" fmla="*/ 206 h 837"/>
                <a:gd name="T10" fmla="*/ 858 w 883"/>
                <a:gd name="T11" fmla="*/ 513 h 837"/>
                <a:gd name="T12" fmla="*/ 675 w 883"/>
                <a:gd name="T13" fmla="*/ 765 h 837"/>
                <a:gd name="T14" fmla="*/ 379 w 883"/>
                <a:gd name="T15" fmla="*/ 816 h 837"/>
                <a:gd name="T16" fmla="*/ 524 w 883"/>
                <a:gd name="T17" fmla="*/ 130 h 837"/>
                <a:gd name="T18" fmla="*/ 524 w 883"/>
                <a:gd name="T19" fmla="*/ 130 h 837"/>
                <a:gd name="T20" fmla="*/ 309 w 883"/>
                <a:gd name="T21" fmla="*/ 168 h 837"/>
                <a:gd name="T22" fmla="*/ 212 w 883"/>
                <a:gd name="T23" fmla="*/ 573 h 837"/>
                <a:gd name="T24" fmla="*/ 402 w 883"/>
                <a:gd name="T25" fmla="*/ 707 h 837"/>
                <a:gd name="T26" fmla="*/ 617 w 883"/>
                <a:gd name="T27" fmla="*/ 670 h 837"/>
                <a:gd name="T28" fmla="*/ 750 w 883"/>
                <a:gd name="T29" fmla="*/ 487 h 837"/>
                <a:gd name="T30" fmla="*/ 714 w 883"/>
                <a:gd name="T31" fmla="*/ 265 h 837"/>
                <a:gd name="T32" fmla="*/ 524 w 883"/>
                <a:gd name="T33" fmla="*/ 130 h 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3" h="837">
                  <a:moveTo>
                    <a:pt x="379" y="816"/>
                  </a:moveTo>
                  <a:cubicBezTo>
                    <a:pt x="269" y="792"/>
                    <a:pt x="176" y="727"/>
                    <a:pt x="117" y="631"/>
                  </a:cubicBezTo>
                  <a:cubicBezTo>
                    <a:pt x="0" y="440"/>
                    <a:pt x="60" y="190"/>
                    <a:pt x="251" y="73"/>
                  </a:cubicBezTo>
                  <a:cubicBezTo>
                    <a:pt x="340" y="18"/>
                    <a:pt x="445" y="0"/>
                    <a:pt x="547" y="21"/>
                  </a:cubicBezTo>
                  <a:cubicBezTo>
                    <a:pt x="658" y="45"/>
                    <a:pt x="750" y="110"/>
                    <a:pt x="809" y="206"/>
                  </a:cubicBezTo>
                  <a:cubicBezTo>
                    <a:pt x="866" y="299"/>
                    <a:pt x="883" y="408"/>
                    <a:pt x="858" y="513"/>
                  </a:cubicBezTo>
                  <a:cubicBezTo>
                    <a:pt x="833" y="619"/>
                    <a:pt x="768" y="708"/>
                    <a:pt x="675" y="765"/>
                  </a:cubicBezTo>
                  <a:cubicBezTo>
                    <a:pt x="586" y="819"/>
                    <a:pt x="481" y="837"/>
                    <a:pt x="379" y="816"/>
                  </a:cubicBezTo>
                  <a:close/>
                  <a:moveTo>
                    <a:pt x="524" y="130"/>
                  </a:moveTo>
                  <a:lnTo>
                    <a:pt x="524" y="130"/>
                  </a:lnTo>
                  <a:cubicBezTo>
                    <a:pt x="450" y="115"/>
                    <a:pt x="374" y="128"/>
                    <a:pt x="309" y="168"/>
                  </a:cubicBezTo>
                  <a:cubicBezTo>
                    <a:pt x="171" y="252"/>
                    <a:pt x="127" y="434"/>
                    <a:pt x="212" y="573"/>
                  </a:cubicBezTo>
                  <a:cubicBezTo>
                    <a:pt x="255" y="642"/>
                    <a:pt x="322" y="690"/>
                    <a:pt x="402" y="707"/>
                  </a:cubicBezTo>
                  <a:cubicBezTo>
                    <a:pt x="476" y="723"/>
                    <a:pt x="553" y="709"/>
                    <a:pt x="617" y="670"/>
                  </a:cubicBezTo>
                  <a:cubicBezTo>
                    <a:pt x="684" y="629"/>
                    <a:pt x="731" y="564"/>
                    <a:pt x="750" y="487"/>
                  </a:cubicBezTo>
                  <a:cubicBezTo>
                    <a:pt x="768" y="411"/>
                    <a:pt x="755" y="332"/>
                    <a:pt x="714" y="265"/>
                  </a:cubicBezTo>
                  <a:cubicBezTo>
                    <a:pt x="672" y="195"/>
                    <a:pt x="604" y="147"/>
                    <a:pt x="524" y="130"/>
                  </a:cubicBezTo>
                  <a:close/>
                </a:path>
              </a:pathLst>
            </a:custGeom>
            <a:solidFill>
              <a:srgbClr val="39A181"/>
            </a:solidFill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</p:grpSp>
      <p:sp>
        <p:nvSpPr>
          <p:cNvPr id="749" name="Freeform 5"/>
          <p:cNvSpPr>
            <a:spLocks noEditPoints="1"/>
          </p:cNvSpPr>
          <p:nvPr/>
        </p:nvSpPr>
        <p:spPr bwMode="auto">
          <a:xfrm>
            <a:off x="1152882" y="931194"/>
            <a:ext cx="905416" cy="1022766"/>
          </a:xfrm>
          <a:custGeom>
            <a:avLst/>
            <a:gdLst>
              <a:gd name="T0" fmla="*/ 1842 w 3688"/>
              <a:gd name="T1" fmla="*/ 10 h 4166"/>
              <a:gd name="T2" fmla="*/ 1811 w 3688"/>
              <a:gd name="T3" fmla="*/ 10 h 4166"/>
              <a:gd name="T4" fmla="*/ 0 w 3688"/>
              <a:gd name="T5" fmla="*/ 2084 h 4166"/>
              <a:gd name="T6" fmla="*/ 1811 w 3688"/>
              <a:gd name="T7" fmla="*/ 4157 h 4166"/>
              <a:gd name="T8" fmla="*/ 1842 w 3688"/>
              <a:gd name="T9" fmla="*/ 4157 h 4166"/>
              <a:gd name="T10" fmla="*/ 3688 w 3688"/>
              <a:gd name="T11" fmla="*/ 2084 h 4166"/>
              <a:gd name="T12" fmla="*/ 1828 w 3688"/>
              <a:gd name="T13" fmla="*/ 4090 h 4166"/>
              <a:gd name="T14" fmla="*/ 66 w 3688"/>
              <a:gd name="T15" fmla="*/ 2453 h 4166"/>
              <a:gd name="T16" fmla="*/ 66 w 3688"/>
              <a:gd name="T17" fmla="*/ 2084 h 4166"/>
              <a:gd name="T18" fmla="*/ 66 w 3688"/>
              <a:gd name="T19" fmla="*/ 1713 h 4166"/>
              <a:gd name="T20" fmla="*/ 1828 w 3688"/>
              <a:gd name="T21" fmla="*/ 76 h 4166"/>
              <a:gd name="T22" fmla="*/ 185 w 3688"/>
              <a:gd name="T23" fmla="*/ 1176 h 4166"/>
              <a:gd name="T24" fmla="*/ 185 w 3688"/>
              <a:gd name="T25" fmla="*/ 2990 h 4166"/>
              <a:gd name="T26" fmla="*/ 1828 w 3688"/>
              <a:gd name="T27" fmla="*/ 4090 h 4166"/>
              <a:gd name="T28" fmla="*/ 2043 w 3688"/>
              <a:gd name="T29" fmla="*/ 3965 h 4166"/>
              <a:gd name="T30" fmla="*/ 251 w 3688"/>
              <a:gd name="T31" fmla="*/ 2453 h 4166"/>
              <a:gd name="T32" fmla="*/ 251 w 3688"/>
              <a:gd name="T33" fmla="*/ 2084 h 4166"/>
              <a:gd name="T34" fmla="*/ 251 w 3688"/>
              <a:gd name="T35" fmla="*/ 1713 h 4166"/>
              <a:gd name="T36" fmla="*/ 2043 w 3688"/>
              <a:gd name="T37" fmla="*/ 201 h 4166"/>
              <a:gd name="T38" fmla="*/ 2171 w 3688"/>
              <a:gd name="T39" fmla="*/ 272 h 4166"/>
              <a:gd name="T40" fmla="*/ 369 w 3688"/>
              <a:gd name="T41" fmla="*/ 2084 h 4166"/>
              <a:gd name="T42" fmla="*/ 2171 w 3688"/>
              <a:gd name="T43" fmla="*/ 3894 h 4166"/>
              <a:gd name="T44" fmla="*/ 3438 w 3688"/>
              <a:gd name="T45" fmla="*/ 1713 h 4166"/>
              <a:gd name="T46" fmla="*/ 3438 w 3688"/>
              <a:gd name="T47" fmla="*/ 2084 h 4166"/>
              <a:gd name="T48" fmla="*/ 3438 w 3688"/>
              <a:gd name="T49" fmla="*/ 2453 h 4166"/>
              <a:gd name="T50" fmla="*/ 2041 w 3688"/>
              <a:gd name="T51" fmla="*/ 3743 h 4166"/>
              <a:gd name="T52" fmla="*/ 3319 w 3688"/>
              <a:gd name="T53" fmla="*/ 2872 h 4166"/>
              <a:gd name="T54" fmla="*/ 3319 w 3688"/>
              <a:gd name="T55" fmla="*/ 1294 h 4166"/>
              <a:gd name="T56" fmla="*/ 2041 w 3688"/>
              <a:gd name="T57" fmla="*/ 424 h 4166"/>
              <a:gd name="T58" fmla="*/ 3438 w 3688"/>
              <a:gd name="T59" fmla="*/ 1713 h 4166"/>
              <a:gd name="T60" fmla="*/ 436 w 3688"/>
              <a:gd name="T61" fmla="*/ 2834 h 4166"/>
              <a:gd name="T62" fmla="*/ 438 w 3688"/>
              <a:gd name="T63" fmla="*/ 2453 h 4166"/>
              <a:gd name="T64" fmla="*/ 438 w 3688"/>
              <a:gd name="T65" fmla="*/ 1713 h 4166"/>
              <a:gd name="T66" fmla="*/ 436 w 3688"/>
              <a:gd name="T67" fmla="*/ 1334 h 4166"/>
              <a:gd name="T68" fmla="*/ 1844 w 3688"/>
              <a:gd name="T69" fmla="*/ 535 h 4166"/>
              <a:gd name="T70" fmla="*/ 3253 w 3688"/>
              <a:gd name="T71" fmla="*/ 1713 h 4166"/>
              <a:gd name="T72" fmla="*/ 3253 w 3688"/>
              <a:gd name="T73" fmla="*/ 2084 h 4166"/>
              <a:gd name="T74" fmla="*/ 3253 w 3688"/>
              <a:gd name="T75" fmla="*/ 2453 h 4166"/>
              <a:gd name="T76" fmla="*/ 1844 w 3688"/>
              <a:gd name="T77" fmla="*/ 3631 h 4166"/>
              <a:gd name="T78" fmla="*/ 2237 w 3688"/>
              <a:gd name="T79" fmla="*/ 3856 h 4166"/>
              <a:gd name="T80" fmla="*/ 3504 w 3688"/>
              <a:gd name="T81" fmla="*/ 2990 h 4166"/>
              <a:gd name="T82" fmla="*/ 3504 w 3688"/>
              <a:gd name="T83" fmla="*/ 1176 h 4166"/>
              <a:gd name="T84" fmla="*/ 2237 w 3688"/>
              <a:gd name="T85" fmla="*/ 312 h 4166"/>
              <a:gd name="T86" fmla="*/ 3622 w 3688"/>
              <a:gd name="T87" fmla="*/ 1713 h 4166"/>
              <a:gd name="T88" fmla="*/ 3622 w 3688"/>
              <a:gd name="T89" fmla="*/ 2084 h 4166"/>
              <a:gd name="T90" fmla="*/ 3622 w 3688"/>
              <a:gd name="T91" fmla="*/ 2453 h 4166"/>
              <a:gd name="T92" fmla="*/ 2237 w 3688"/>
              <a:gd name="T93" fmla="*/ 3856 h 4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88" h="4166">
                <a:moveTo>
                  <a:pt x="3688" y="1062"/>
                </a:moveTo>
                <a:lnTo>
                  <a:pt x="1842" y="10"/>
                </a:lnTo>
                <a:lnTo>
                  <a:pt x="1825" y="0"/>
                </a:lnTo>
                <a:lnTo>
                  <a:pt x="1811" y="10"/>
                </a:lnTo>
                <a:lnTo>
                  <a:pt x="0" y="1036"/>
                </a:lnTo>
                <a:lnTo>
                  <a:pt x="0" y="2084"/>
                </a:lnTo>
                <a:lnTo>
                  <a:pt x="0" y="3130"/>
                </a:lnTo>
                <a:lnTo>
                  <a:pt x="1811" y="4157"/>
                </a:lnTo>
                <a:lnTo>
                  <a:pt x="1825" y="4166"/>
                </a:lnTo>
                <a:lnTo>
                  <a:pt x="1842" y="4157"/>
                </a:lnTo>
                <a:lnTo>
                  <a:pt x="3688" y="3104"/>
                </a:lnTo>
                <a:lnTo>
                  <a:pt x="3688" y="2084"/>
                </a:lnTo>
                <a:lnTo>
                  <a:pt x="3688" y="1062"/>
                </a:lnTo>
                <a:close/>
                <a:moveTo>
                  <a:pt x="1828" y="4090"/>
                </a:moveTo>
                <a:lnTo>
                  <a:pt x="66" y="3092"/>
                </a:lnTo>
                <a:lnTo>
                  <a:pt x="66" y="2453"/>
                </a:lnTo>
                <a:lnTo>
                  <a:pt x="69" y="2453"/>
                </a:lnTo>
                <a:lnTo>
                  <a:pt x="66" y="2084"/>
                </a:lnTo>
                <a:lnTo>
                  <a:pt x="69" y="1713"/>
                </a:lnTo>
                <a:lnTo>
                  <a:pt x="66" y="1713"/>
                </a:lnTo>
                <a:lnTo>
                  <a:pt x="66" y="1074"/>
                </a:lnTo>
                <a:lnTo>
                  <a:pt x="1828" y="76"/>
                </a:lnTo>
                <a:lnTo>
                  <a:pt x="1977" y="163"/>
                </a:lnTo>
                <a:lnTo>
                  <a:pt x="185" y="1176"/>
                </a:lnTo>
                <a:lnTo>
                  <a:pt x="185" y="2084"/>
                </a:lnTo>
                <a:lnTo>
                  <a:pt x="185" y="2990"/>
                </a:lnTo>
                <a:lnTo>
                  <a:pt x="1977" y="4005"/>
                </a:lnTo>
                <a:lnTo>
                  <a:pt x="1828" y="4090"/>
                </a:lnTo>
                <a:close/>
                <a:moveTo>
                  <a:pt x="2043" y="3967"/>
                </a:moveTo>
                <a:lnTo>
                  <a:pt x="2043" y="3965"/>
                </a:lnTo>
                <a:lnTo>
                  <a:pt x="251" y="2950"/>
                </a:lnTo>
                <a:lnTo>
                  <a:pt x="251" y="2453"/>
                </a:lnTo>
                <a:lnTo>
                  <a:pt x="253" y="2453"/>
                </a:lnTo>
                <a:lnTo>
                  <a:pt x="251" y="2084"/>
                </a:lnTo>
                <a:lnTo>
                  <a:pt x="253" y="1713"/>
                </a:lnTo>
                <a:lnTo>
                  <a:pt x="251" y="1713"/>
                </a:lnTo>
                <a:lnTo>
                  <a:pt x="251" y="1216"/>
                </a:lnTo>
                <a:lnTo>
                  <a:pt x="2043" y="201"/>
                </a:lnTo>
                <a:lnTo>
                  <a:pt x="2043" y="201"/>
                </a:lnTo>
                <a:lnTo>
                  <a:pt x="2171" y="272"/>
                </a:lnTo>
                <a:lnTo>
                  <a:pt x="369" y="1294"/>
                </a:lnTo>
                <a:lnTo>
                  <a:pt x="369" y="2084"/>
                </a:lnTo>
                <a:lnTo>
                  <a:pt x="369" y="2872"/>
                </a:lnTo>
                <a:lnTo>
                  <a:pt x="2171" y="3894"/>
                </a:lnTo>
                <a:lnTo>
                  <a:pt x="2043" y="3967"/>
                </a:lnTo>
                <a:close/>
                <a:moveTo>
                  <a:pt x="3438" y="1713"/>
                </a:moveTo>
                <a:lnTo>
                  <a:pt x="3438" y="1713"/>
                </a:lnTo>
                <a:lnTo>
                  <a:pt x="3438" y="2084"/>
                </a:lnTo>
                <a:lnTo>
                  <a:pt x="3438" y="2453"/>
                </a:lnTo>
                <a:lnTo>
                  <a:pt x="3438" y="2453"/>
                </a:lnTo>
                <a:lnTo>
                  <a:pt x="3438" y="2950"/>
                </a:lnTo>
                <a:lnTo>
                  <a:pt x="2041" y="3743"/>
                </a:lnTo>
                <a:lnTo>
                  <a:pt x="1911" y="3669"/>
                </a:lnTo>
                <a:lnTo>
                  <a:pt x="3319" y="2872"/>
                </a:lnTo>
                <a:lnTo>
                  <a:pt x="3319" y="2084"/>
                </a:lnTo>
                <a:lnTo>
                  <a:pt x="3319" y="1294"/>
                </a:lnTo>
                <a:lnTo>
                  <a:pt x="1911" y="497"/>
                </a:lnTo>
                <a:lnTo>
                  <a:pt x="2041" y="424"/>
                </a:lnTo>
                <a:lnTo>
                  <a:pt x="3438" y="1216"/>
                </a:lnTo>
                <a:lnTo>
                  <a:pt x="3438" y="1713"/>
                </a:lnTo>
                <a:close/>
                <a:moveTo>
                  <a:pt x="1844" y="3631"/>
                </a:moveTo>
                <a:lnTo>
                  <a:pt x="436" y="2834"/>
                </a:lnTo>
                <a:lnTo>
                  <a:pt x="436" y="2453"/>
                </a:lnTo>
                <a:lnTo>
                  <a:pt x="438" y="2453"/>
                </a:lnTo>
                <a:lnTo>
                  <a:pt x="436" y="2084"/>
                </a:lnTo>
                <a:lnTo>
                  <a:pt x="438" y="1713"/>
                </a:lnTo>
                <a:lnTo>
                  <a:pt x="436" y="1713"/>
                </a:lnTo>
                <a:lnTo>
                  <a:pt x="436" y="1334"/>
                </a:lnTo>
                <a:lnTo>
                  <a:pt x="1844" y="535"/>
                </a:lnTo>
                <a:lnTo>
                  <a:pt x="1844" y="535"/>
                </a:lnTo>
                <a:lnTo>
                  <a:pt x="3253" y="1334"/>
                </a:lnTo>
                <a:lnTo>
                  <a:pt x="3253" y="1713"/>
                </a:lnTo>
                <a:lnTo>
                  <a:pt x="3253" y="1713"/>
                </a:lnTo>
                <a:lnTo>
                  <a:pt x="3253" y="2084"/>
                </a:lnTo>
                <a:lnTo>
                  <a:pt x="3253" y="2453"/>
                </a:lnTo>
                <a:lnTo>
                  <a:pt x="3253" y="2453"/>
                </a:lnTo>
                <a:lnTo>
                  <a:pt x="3253" y="2834"/>
                </a:lnTo>
                <a:lnTo>
                  <a:pt x="1844" y="3631"/>
                </a:lnTo>
                <a:lnTo>
                  <a:pt x="1844" y="3631"/>
                </a:lnTo>
                <a:close/>
                <a:moveTo>
                  <a:pt x="2237" y="3856"/>
                </a:moveTo>
                <a:lnTo>
                  <a:pt x="2107" y="3780"/>
                </a:lnTo>
                <a:lnTo>
                  <a:pt x="3504" y="2990"/>
                </a:lnTo>
                <a:lnTo>
                  <a:pt x="3504" y="2084"/>
                </a:lnTo>
                <a:lnTo>
                  <a:pt x="3504" y="1176"/>
                </a:lnTo>
                <a:lnTo>
                  <a:pt x="2107" y="386"/>
                </a:lnTo>
                <a:lnTo>
                  <a:pt x="2237" y="312"/>
                </a:lnTo>
                <a:lnTo>
                  <a:pt x="3622" y="1102"/>
                </a:lnTo>
                <a:lnTo>
                  <a:pt x="3622" y="1713"/>
                </a:lnTo>
                <a:lnTo>
                  <a:pt x="3622" y="1713"/>
                </a:lnTo>
                <a:lnTo>
                  <a:pt x="3622" y="2084"/>
                </a:lnTo>
                <a:lnTo>
                  <a:pt x="3622" y="2453"/>
                </a:lnTo>
                <a:lnTo>
                  <a:pt x="3622" y="2453"/>
                </a:lnTo>
                <a:lnTo>
                  <a:pt x="3622" y="3066"/>
                </a:lnTo>
                <a:lnTo>
                  <a:pt x="2237" y="3856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0" name="Группа 29"/>
          <p:cNvGrpSpPr/>
          <p:nvPr/>
        </p:nvGrpSpPr>
        <p:grpSpPr>
          <a:xfrm>
            <a:off x="145280" y="416589"/>
            <a:ext cx="12498218" cy="829205"/>
            <a:chOff x="-507044" y="193527"/>
            <a:chExt cx="13150542" cy="1052268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-68986" y="651856"/>
              <a:ext cx="12712484" cy="593939"/>
              <a:chOff x="-116084" y="651856"/>
              <a:chExt cx="12712484" cy="593939"/>
            </a:xfrm>
          </p:grpSpPr>
          <p:grpSp>
            <p:nvGrpSpPr>
              <p:cNvPr id="581" name="Группа 580"/>
              <p:cNvGrpSpPr/>
              <p:nvPr/>
            </p:nvGrpSpPr>
            <p:grpSpPr>
              <a:xfrm rot="16200000" flipV="1">
                <a:off x="6710400" y="-5198144"/>
                <a:ext cx="36000" cy="11736000"/>
                <a:chOff x="2365829" y="2322286"/>
                <a:chExt cx="20320" cy="2264228"/>
              </a:xfrm>
            </p:grpSpPr>
            <p:cxnSp>
              <p:nvCxnSpPr>
                <p:cNvPr id="580" name="Прямая соединительная линия 579"/>
                <p:cNvCxnSpPr/>
                <p:nvPr/>
              </p:nvCxnSpPr>
              <p:spPr>
                <a:xfrm>
                  <a:off x="2365829" y="2322286"/>
                  <a:ext cx="0" cy="2264228"/>
                </a:xfrm>
                <a:prstGeom prst="line">
                  <a:avLst/>
                </a:prstGeom>
                <a:ln w="12700" cap="rnd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5" name="Прямая соединительная линия 624"/>
                <p:cNvCxnSpPr/>
                <p:nvPr/>
              </p:nvCxnSpPr>
              <p:spPr>
                <a:xfrm>
                  <a:off x="2386149" y="2322286"/>
                  <a:ext cx="0" cy="2264228"/>
                </a:xfrm>
                <a:prstGeom prst="line">
                  <a:avLst/>
                </a:prstGeom>
                <a:ln w="12700" cap="rnd">
                  <a:solidFill>
                    <a:srgbClr val="39A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" name="Прямая соединительная линия 9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5" name="Прямая соединительная линия 504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8" name="Группа 777"/>
            <p:cNvGrpSpPr/>
            <p:nvPr/>
          </p:nvGrpSpPr>
          <p:grpSpPr>
            <a:xfrm rot="3427761">
              <a:off x="-583066" y="385662"/>
              <a:ext cx="977303" cy="593034"/>
              <a:chOff x="-116084" y="652761"/>
              <a:chExt cx="977303" cy="593034"/>
            </a:xfrm>
          </p:grpSpPr>
          <p:cxnSp>
            <p:nvCxnSpPr>
              <p:cNvPr id="779" name="Прямая соединительная линия 778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0" name="Прямая соединительная линия 779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1" name="Группа 780"/>
            <p:cNvGrpSpPr/>
            <p:nvPr/>
          </p:nvGrpSpPr>
          <p:grpSpPr>
            <a:xfrm rot="3427761">
              <a:off x="-699179" y="458234"/>
              <a:ext cx="977303" cy="593034"/>
              <a:chOff x="-116084" y="652761"/>
              <a:chExt cx="977303" cy="593034"/>
            </a:xfrm>
          </p:grpSpPr>
          <p:cxnSp>
            <p:nvCxnSpPr>
              <p:cNvPr id="782" name="Прямая соединительная линия 781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3" name="Прямая соединительная линия 782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398857" y="-52407"/>
            <a:ext cx="1041681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Коэффициент к ставке платы за негативное воздействие на окружающую среду за 2021 год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49394" y="896663"/>
            <a:ext cx="89866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</a:rPr>
              <a:t>Поправочный коэффициент (</a:t>
            </a:r>
            <a:r>
              <a:rPr lang="ru-RU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</a:rPr>
              <a:t>Кинд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</a:rPr>
              <a:t>) к ставке платы за негативное воздействие на окружающую среду</a:t>
            </a:r>
            <a:endParaRPr lang="ru-RU" sz="2000" b="1" dirty="0"/>
          </a:p>
        </p:txBody>
      </p:sp>
      <p:graphicFrame>
        <p:nvGraphicFramePr>
          <p:cNvPr id="229" name="Диаграмма 228"/>
          <p:cNvGraphicFramePr/>
          <p:nvPr>
            <p:extLst>
              <p:ext uri="{D42A27DB-BD31-4B8C-83A1-F6EECF244321}">
                <p14:modId xmlns:p14="http://schemas.microsoft.com/office/powerpoint/2010/main" xmlns="" val="1423071517"/>
              </p:ext>
            </p:extLst>
          </p:nvPr>
        </p:nvGraphicFramePr>
        <p:xfrm>
          <a:off x="-1651771" y="2282108"/>
          <a:ext cx="12987860" cy="6338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Овал 4"/>
          <p:cNvSpPr/>
          <p:nvPr/>
        </p:nvSpPr>
        <p:spPr>
          <a:xfrm>
            <a:off x="8250991" y="3203538"/>
            <a:ext cx="3413760" cy="20987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1,08</a:t>
            </a:r>
            <a:endParaRPr lang="ru-RU" sz="4000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6922093" y="3059394"/>
            <a:ext cx="974221" cy="2409914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4215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Заголовок 1"/>
          <p:cNvSpPr txBox="1">
            <a:spLocks/>
          </p:cNvSpPr>
          <p:nvPr/>
        </p:nvSpPr>
        <p:spPr>
          <a:xfrm>
            <a:off x="822653" y="313938"/>
            <a:ext cx="12194847" cy="355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800"/>
              </a:lnSpc>
              <a:spcBef>
                <a:spcPct val="0"/>
              </a:spcBef>
              <a:buNone/>
              <a:defRPr sz="2000" b="1" spc="230">
                <a:solidFill>
                  <a:srgbClr val="007FDE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725203" y="102812"/>
            <a:ext cx="519866" cy="662934"/>
            <a:chOff x="483235" y="413655"/>
            <a:chExt cx="754907" cy="962660"/>
          </a:xfrm>
        </p:grpSpPr>
        <p:sp>
          <p:nvSpPr>
            <p:cNvPr id="1083" name="Freeform 50"/>
            <p:cNvSpPr>
              <a:spLocks noEditPoints="1"/>
            </p:cNvSpPr>
            <p:nvPr/>
          </p:nvSpPr>
          <p:spPr bwMode="auto">
            <a:xfrm>
              <a:off x="483235" y="413655"/>
              <a:ext cx="754907" cy="962660"/>
            </a:xfrm>
            <a:custGeom>
              <a:avLst/>
              <a:gdLst>
                <a:gd name="T0" fmla="*/ 185 w 367"/>
                <a:gd name="T1" fmla="*/ 1 h 468"/>
                <a:gd name="T2" fmla="*/ 182 w 367"/>
                <a:gd name="T3" fmla="*/ 1 h 468"/>
                <a:gd name="T4" fmla="*/ 0 w 367"/>
                <a:gd name="T5" fmla="*/ 365 h 468"/>
                <a:gd name="T6" fmla="*/ 181 w 367"/>
                <a:gd name="T7" fmla="*/ 468 h 468"/>
                <a:gd name="T8" fmla="*/ 367 w 367"/>
                <a:gd name="T9" fmla="*/ 362 h 468"/>
                <a:gd name="T10" fmla="*/ 342 w 367"/>
                <a:gd name="T11" fmla="*/ 347 h 468"/>
                <a:gd name="T12" fmla="*/ 190 w 367"/>
                <a:gd name="T13" fmla="*/ 419 h 468"/>
                <a:gd name="T14" fmla="*/ 330 w 367"/>
                <a:gd name="T15" fmla="*/ 54 h 468"/>
                <a:gd name="T16" fmla="*/ 342 w 367"/>
                <a:gd name="T17" fmla="*/ 347 h 468"/>
                <a:gd name="T18" fmla="*/ 37 w 367"/>
                <a:gd name="T19" fmla="*/ 94 h 468"/>
                <a:gd name="T20" fmla="*/ 216 w 367"/>
                <a:gd name="T21" fmla="*/ 441 h 468"/>
                <a:gd name="T22" fmla="*/ 203 w 367"/>
                <a:gd name="T23" fmla="*/ 448 h 468"/>
                <a:gd name="T24" fmla="*/ 25 w 367"/>
                <a:gd name="T25" fmla="*/ 97 h 468"/>
                <a:gd name="T26" fmla="*/ 183 w 367"/>
                <a:gd name="T27" fmla="*/ 27 h 468"/>
                <a:gd name="T28" fmla="*/ 323 w 367"/>
                <a:gd name="T29" fmla="*/ 84 h 468"/>
                <a:gd name="T30" fmla="*/ 184 w 367"/>
                <a:gd name="T31" fmla="*/ 38 h 468"/>
                <a:gd name="T32" fmla="*/ 7 w 367"/>
                <a:gd name="T33" fmla="*/ 96 h 468"/>
                <a:gd name="T34" fmla="*/ 43 w 367"/>
                <a:gd name="T35" fmla="*/ 91 h 468"/>
                <a:gd name="T36" fmla="*/ 323 w 367"/>
                <a:gd name="T37" fmla="*/ 91 h 468"/>
                <a:gd name="T38" fmla="*/ 183 w 367"/>
                <a:gd name="T39" fmla="*/ 415 h 468"/>
                <a:gd name="T40" fmla="*/ 43 w 367"/>
                <a:gd name="T41" fmla="*/ 335 h 468"/>
                <a:gd name="T42" fmla="*/ 183 w 367"/>
                <a:gd name="T43" fmla="*/ 7 h 468"/>
                <a:gd name="T44" fmla="*/ 323 w 367"/>
                <a:gd name="T45" fmla="*/ 65 h 468"/>
                <a:gd name="T46" fmla="*/ 183 w 367"/>
                <a:gd name="T47" fmla="*/ 20 h 468"/>
                <a:gd name="T48" fmla="*/ 7 w 367"/>
                <a:gd name="T49" fmla="*/ 77 h 468"/>
                <a:gd name="T50" fmla="*/ 183 w 367"/>
                <a:gd name="T51" fmla="*/ 7 h 468"/>
                <a:gd name="T52" fmla="*/ 18 w 367"/>
                <a:gd name="T53" fmla="*/ 100 h 468"/>
                <a:gd name="T54" fmla="*/ 197 w 367"/>
                <a:gd name="T55" fmla="*/ 452 h 468"/>
                <a:gd name="T56" fmla="*/ 6 w 367"/>
                <a:gd name="T57" fmla="*/ 361 h 468"/>
                <a:gd name="T58" fmla="*/ 360 w 367"/>
                <a:gd name="T59" fmla="*/ 358 h 468"/>
                <a:gd name="T60" fmla="*/ 210 w 367"/>
                <a:gd name="T61" fmla="*/ 430 h 468"/>
                <a:gd name="T62" fmla="*/ 348 w 367"/>
                <a:gd name="T63" fmla="*/ 60 h 468"/>
                <a:gd name="T64" fmla="*/ 360 w 367"/>
                <a:gd name="T65" fmla="*/ 35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7" h="468">
                  <a:moveTo>
                    <a:pt x="367" y="59"/>
                  </a:moveTo>
                  <a:lnTo>
                    <a:pt x="185" y="1"/>
                  </a:lnTo>
                  <a:lnTo>
                    <a:pt x="183" y="0"/>
                  </a:lnTo>
                  <a:lnTo>
                    <a:pt x="182" y="1"/>
                  </a:lnTo>
                  <a:lnTo>
                    <a:pt x="0" y="59"/>
                  </a:lnTo>
                  <a:lnTo>
                    <a:pt x="0" y="365"/>
                  </a:lnTo>
                  <a:lnTo>
                    <a:pt x="180" y="467"/>
                  </a:lnTo>
                  <a:lnTo>
                    <a:pt x="181" y="468"/>
                  </a:lnTo>
                  <a:lnTo>
                    <a:pt x="183" y="467"/>
                  </a:lnTo>
                  <a:lnTo>
                    <a:pt x="367" y="362"/>
                  </a:lnTo>
                  <a:lnTo>
                    <a:pt x="367" y="59"/>
                  </a:lnTo>
                  <a:close/>
                  <a:moveTo>
                    <a:pt x="342" y="347"/>
                  </a:moveTo>
                  <a:lnTo>
                    <a:pt x="203" y="426"/>
                  </a:lnTo>
                  <a:lnTo>
                    <a:pt x="190" y="419"/>
                  </a:lnTo>
                  <a:lnTo>
                    <a:pt x="330" y="339"/>
                  </a:lnTo>
                  <a:lnTo>
                    <a:pt x="330" y="54"/>
                  </a:lnTo>
                  <a:lnTo>
                    <a:pt x="342" y="58"/>
                  </a:lnTo>
                  <a:lnTo>
                    <a:pt x="342" y="347"/>
                  </a:lnTo>
                  <a:close/>
                  <a:moveTo>
                    <a:pt x="25" y="97"/>
                  </a:moveTo>
                  <a:lnTo>
                    <a:pt x="37" y="94"/>
                  </a:lnTo>
                  <a:lnTo>
                    <a:pt x="37" y="339"/>
                  </a:lnTo>
                  <a:lnTo>
                    <a:pt x="216" y="441"/>
                  </a:lnTo>
                  <a:lnTo>
                    <a:pt x="203" y="448"/>
                  </a:lnTo>
                  <a:lnTo>
                    <a:pt x="203" y="448"/>
                  </a:lnTo>
                  <a:lnTo>
                    <a:pt x="25" y="347"/>
                  </a:lnTo>
                  <a:lnTo>
                    <a:pt x="25" y="97"/>
                  </a:lnTo>
                  <a:close/>
                  <a:moveTo>
                    <a:pt x="7" y="83"/>
                  </a:moveTo>
                  <a:lnTo>
                    <a:pt x="183" y="27"/>
                  </a:lnTo>
                  <a:lnTo>
                    <a:pt x="323" y="72"/>
                  </a:lnTo>
                  <a:lnTo>
                    <a:pt x="323" y="84"/>
                  </a:lnTo>
                  <a:lnTo>
                    <a:pt x="185" y="39"/>
                  </a:lnTo>
                  <a:lnTo>
                    <a:pt x="184" y="38"/>
                  </a:lnTo>
                  <a:lnTo>
                    <a:pt x="182" y="39"/>
                  </a:lnTo>
                  <a:lnTo>
                    <a:pt x="7" y="96"/>
                  </a:lnTo>
                  <a:lnTo>
                    <a:pt x="7" y="83"/>
                  </a:lnTo>
                  <a:close/>
                  <a:moveTo>
                    <a:pt x="43" y="91"/>
                  </a:moveTo>
                  <a:lnTo>
                    <a:pt x="184" y="46"/>
                  </a:lnTo>
                  <a:lnTo>
                    <a:pt x="323" y="91"/>
                  </a:lnTo>
                  <a:lnTo>
                    <a:pt x="324" y="335"/>
                  </a:lnTo>
                  <a:lnTo>
                    <a:pt x="183" y="415"/>
                  </a:lnTo>
                  <a:lnTo>
                    <a:pt x="183" y="415"/>
                  </a:lnTo>
                  <a:lnTo>
                    <a:pt x="43" y="335"/>
                  </a:lnTo>
                  <a:lnTo>
                    <a:pt x="43" y="91"/>
                  </a:lnTo>
                  <a:close/>
                  <a:moveTo>
                    <a:pt x="183" y="7"/>
                  </a:moveTo>
                  <a:lnTo>
                    <a:pt x="323" y="52"/>
                  </a:lnTo>
                  <a:lnTo>
                    <a:pt x="323" y="65"/>
                  </a:lnTo>
                  <a:lnTo>
                    <a:pt x="184" y="20"/>
                  </a:lnTo>
                  <a:lnTo>
                    <a:pt x="183" y="20"/>
                  </a:lnTo>
                  <a:lnTo>
                    <a:pt x="183" y="20"/>
                  </a:lnTo>
                  <a:lnTo>
                    <a:pt x="7" y="77"/>
                  </a:lnTo>
                  <a:lnTo>
                    <a:pt x="7" y="64"/>
                  </a:lnTo>
                  <a:lnTo>
                    <a:pt x="183" y="7"/>
                  </a:lnTo>
                  <a:close/>
                  <a:moveTo>
                    <a:pt x="7" y="103"/>
                  </a:moveTo>
                  <a:lnTo>
                    <a:pt x="18" y="100"/>
                  </a:lnTo>
                  <a:lnTo>
                    <a:pt x="18" y="351"/>
                  </a:lnTo>
                  <a:lnTo>
                    <a:pt x="197" y="452"/>
                  </a:lnTo>
                  <a:lnTo>
                    <a:pt x="182" y="461"/>
                  </a:lnTo>
                  <a:lnTo>
                    <a:pt x="6" y="361"/>
                  </a:lnTo>
                  <a:lnTo>
                    <a:pt x="7" y="103"/>
                  </a:lnTo>
                  <a:close/>
                  <a:moveTo>
                    <a:pt x="360" y="358"/>
                  </a:moveTo>
                  <a:lnTo>
                    <a:pt x="222" y="437"/>
                  </a:lnTo>
                  <a:lnTo>
                    <a:pt x="210" y="430"/>
                  </a:lnTo>
                  <a:lnTo>
                    <a:pt x="349" y="351"/>
                  </a:lnTo>
                  <a:lnTo>
                    <a:pt x="348" y="60"/>
                  </a:lnTo>
                  <a:lnTo>
                    <a:pt x="360" y="64"/>
                  </a:lnTo>
                  <a:lnTo>
                    <a:pt x="360" y="358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84" name="Группа 1083"/>
            <p:cNvGrpSpPr/>
            <p:nvPr/>
          </p:nvGrpSpPr>
          <p:grpSpPr>
            <a:xfrm>
              <a:off x="624542" y="617700"/>
              <a:ext cx="479697" cy="530698"/>
              <a:chOff x="4800455" y="1652926"/>
              <a:chExt cx="581360" cy="643169"/>
            </a:xfrm>
            <a:solidFill>
              <a:srgbClr val="39A181"/>
            </a:solidFill>
          </p:grpSpPr>
          <p:sp>
            <p:nvSpPr>
              <p:cNvPr id="273" name="Freeform 173"/>
              <p:cNvSpPr>
                <a:spLocks noEditPoints="1"/>
              </p:cNvSpPr>
              <p:nvPr/>
            </p:nvSpPr>
            <p:spPr bwMode="auto">
              <a:xfrm>
                <a:off x="4985884" y="1896082"/>
                <a:ext cx="211669" cy="294470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4" name="Freeform 174"/>
              <p:cNvSpPr>
                <a:spLocks/>
              </p:cNvSpPr>
              <p:nvPr/>
            </p:nvSpPr>
            <p:spPr bwMode="auto">
              <a:xfrm>
                <a:off x="4987050" y="2186470"/>
                <a:ext cx="210503" cy="109625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5" name="Freeform 175"/>
              <p:cNvSpPr>
                <a:spLocks/>
              </p:cNvSpPr>
              <p:nvPr/>
            </p:nvSpPr>
            <p:spPr bwMode="auto">
              <a:xfrm>
                <a:off x="5304261" y="1851766"/>
                <a:ext cx="77554" cy="81635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" name="Freeform 176"/>
              <p:cNvSpPr>
                <a:spLocks/>
              </p:cNvSpPr>
              <p:nvPr/>
            </p:nvSpPr>
            <p:spPr bwMode="auto">
              <a:xfrm>
                <a:off x="4800455" y="1851766"/>
                <a:ext cx="80469" cy="81635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7" name="Freeform 177"/>
              <p:cNvSpPr>
                <a:spLocks/>
              </p:cNvSpPr>
              <p:nvPr/>
            </p:nvSpPr>
            <p:spPr bwMode="auto">
              <a:xfrm>
                <a:off x="5303095" y="1918240"/>
                <a:ext cx="78720" cy="51314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8" name="Freeform 178"/>
              <p:cNvSpPr>
                <a:spLocks/>
              </p:cNvSpPr>
              <p:nvPr/>
            </p:nvSpPr>
            <p:spPr bwMode="auto">
              <a:xfrm>
                <a:off x="4800455" y="1918240"/>
                <a:ext cx="80469" cy="50147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9" name="Freeform 179"/>
              <p:cNvSpPr>
                <a:spLocks/>
              </p:cNvSpPr>
              <p:nvPr/>
            </p:nvSpPr>
            <p:spPr bwMode="auto">
              <a:xfrm>
                <a:off x="5203383" y="1842436"/>
                <a:ext cx="117205" cy="204671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0" name="Freeform 180"/>
              <p:cNvSpPr>
                <a:spLocks/>
              </p:cNvSpPr>
              <p:nvPr/>
            </p:nvSpPr>
            <p:spPr bwMode="auto">
              <a:xfrm>
                <a:off x="4861098" y="1842436"/>
                <a:ext cx="117788" cy="204671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1" name="Freeform 181"/>
              <p:cNvSpPr>
                <a:spLocks/>
              </p:cNvSpPr>
              <p:nvPr/>
            </p:nvSpPr>
            <p:spPr bwMode="auto">
              <a:xfrm>
                <a:off x="4907164" y="1875673"/>
                <a:ext cx="71723" cy="149276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2" name="Freeform 182"/>
              <p:cNvSpPr>
                <a:spLocks/>
              </p:cNvSpPr>
              <p:nvPr/>
            </p:nvSpPr>
            <p:spPr bwMode="auto">
              <a:xfrm>
                <a:off x="5203383" y="1875673"/>
                <a:ext cx="73472" cy="149276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3" name="Freeform 183"/>
              <p:cNvSpPr>
                <a:spLocks noEditPoints="1"/>
              </p:cNvSpPr>
              <p:nvPr/>
            </p:nvSpPr>
            <p:spPr bwMode="auto">
              <a:xfrm>
                <a:off x="5103672" y="1807449"/>
                <a:ext cx="93881" cy="58311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4" name="Freeform 184"/>
              <p:cNvSpPr>
                <a:spLocks noEditPoints="1"/>
              </p:cNvSpPr>
              <p:nvPr/>
            </p:nvSpPr>
            <p:spPr bwMode="auto">
              <a:xfrm>
                <a:off x="4987050" y="1807449"/>
                <a:ext cx="91548" cy="58311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5" name="Freeform 185"/>
              <p:cNvSpPr>
                <a:spLocks/>
              </p:cNvSpPr>
              <p:nvPr/>
            </p:nvSpPr>
            <p:spPr bwMode="auto">
              <a:xfrm>
                <a:off x="5304261" y="1784125"/>
                <a:ext cx="60643" cy="110791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6" name="Freeform 186"/>
              <p:cNvSpPr>
                <a:spLocks/>
              </p:cNvSpPr>
              <p:nvPr/>
            </p:nvSpPr>
            <p:spPr bwMode="auto">
              <a:xfrm>
                <a:off x="4818531" y="1784125"/>
                <a:ext cx="62393" cy="111957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7" name="Freeform 187"/>
              <p:cNvSpPr>
                <a:spLocks/>
              </p:cNvSpPr>
              <p:nvPr/>
            </p:nvSpPr>
            <p:spPr bwMode="auto">
              <a:xfrm>
                <a:off x="5048276" y="1704239"/>
                <a:ext cx="88633" cy="49564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8" name="Freeform 188"/>
              <p:cNvSpPr>
                <a:spLocks/>
              </p:cNvSpPr>
              <p:nvPr/>
            </p:nvSpPr>
            <p:spPr bwMode="auto">
              <a:xfrm>
                <a:off x="4981802" y="1764883"/>
                <a:ext cx="59477" cy="36153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9" name="Freeform 189"/>
              <p:cNvSpPr>
                <a:spLocks/>
              </p:cNvSpPr>
              <p:nvPr/>
            </p:nvSpPr>
            <p:spPr bwMode="auto">
              <a:xfrm>
                <a:off x="5143906" y="1761967"/>
                <a:ext cx="59477" cy="39068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0" name="Freeform 190"/>
              <p:cNvSpPr>
                <a:spLocks/>
              </p:cNvSpPr>
              <p:nvPr/>
            </p:nvSpPr>
            <p:spPr bwMode="auto">
              <a:xfrm>
                <a:off x="5289100" y="1970720"/>
                <a:ext cx="75804" cy="34987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1" name="Freeform 191"/>
              <p:cNvSpPr>
                <a:spLocks/>
              </p:cNvSpPr>
              <p:nvPr/>
            </p:nvSpPr>
            <p:spPr bwMode="auto">
              <a:xfrm>
                <a:off x="4818531" y="1970720"/>
                <a:ext cx="77554" cy="34987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2" name="Freeform 192"/>
              <p:cNvSpPr>
                <a:spLocks/>
              </p:cNvSpPr>
              <p:nvPr/>
            </p:nvSpPr>
            <p:spPr bwMode="auto">
              <a:xfrm>
                <a:off x="5265776" y="1998709"/>
                <a:ext cx="75804" cy="37319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3" name="Freeform 193"/>
              <p:cNvSpPr>
                <a:spLocks/>
              </p:cNvSpPr>
              <p:nvPr/>
            </p:nvSpPr>
            <p:spPr bwMode="auto">
              <a:xfrm>
                <a:off x="4841856" y="1998709"/>
                <a:ext cx="74638" cy="37319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4" name="Freeform 194"/>
              <p:cNvSpPr>
                <a:spLocks/>
              </p:cNvSpPr>
              <p:nvPr/>
            </p:nvSpPr>
            <p:spPr bwMode="auto">
              <a:xfrm>
                <a:off x="5033115" y="1860513"/>
                <a:ext cx="49564" cy="49564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5" name="Freeform 195"/>
              <p:cNvSpPr>
                <a:spLocks/>
              </p:cNvSpPr>
              <p:nvPr/>
            </p:nvSpPr>
            <p:spPr bwMode="auto">
              <a:xfrm>
                <a:off x="5097841" y="1860513"/>
                <a:ext cx="54229" cy="49564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6" name="Freeform 196"/>
              <p:cNvSpPr>
                <a:spLocks/>
              </p:cNvSpPr>
              <p:nvPr/>
            </p:nvSpPr>
            <p:spPr bwMode="auto">
              <a:xfrm>
                <a:off x="4876842" y="2022034"/>
                <a:ext cx="65892" cy="41401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7" name="Freeform 197"/>
              <p:cNvSpPr>
                <a:spLocks/>
              </p:cNvSpPr>
              <p:nvPr/>
            </p:nvSpPr>
            <p:spPr bwMode="auto">
              <a:xfrm>
                <a:off x="5241868" y="2022034"/>
                <a:ext cx="66474" cy="41401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8" name="Freeform 198"/>
              <p:cNvSpPr>
                <a:spLocks noEditPoints="1"/>
              </p:cNvSpPr>
              <p:nvPr/>
            </p:nvSpPr>
            <p:spPr bwMode="auto">
              <a:xfrm>
                <a:off x="4948565" y="1823194"/>
                <a:ext cx="51314" cy="34403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9" name="Freeform 199"/>
              <p:cNvSpPr>
                <a:spLocks noEditPoints="1"/>
              </p:cNvSpPr>
              <p:nvPr/>
            </p:nvSpPr>
            <p:spPr bwMode="auto">
              <a:xfrm>
                <a:off x="5182391" y="1823194"/>
                <a:ext cx="51314" cy="34403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0" name="Freeform 200"/>
              <p:cNvSpPr>
                <a:spLocks/>
              </p:cNvSpPr>
              <p:nvPr/>
            </p:nvSpPr>
            <p:spPr bwMode="auto">
              <a:xfrm>
                <a:off x="4894335" y="1777128"/>
                <a:ext cx="30905" cy="58311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1" name="Freeform 201"/>
              <p:cNvSpPr>
                <a:spLocks/>
              </p:cNvSpPr>
              <p:nvPr/>
            </p:nvSpPr>
            <p:spPr bwMode="auto">
              <a:xfrm>
                <a:off x="5078598" y="1697242"/>
                <a:ext cx="25074" cy="45483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2" name="Freeform 202"/>
              <p:cNvSpPr>
                <a:spLocks/>
              </p:cNvSpPr>
              <p:nvPr/>
            </p:nvSpPr>
            <p:spPr bwMode="auto">
              <a:xfrm>
                <a:off x="5258779" y="1777128"/>
                <a:ext cx="30322" cy="58311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3" name="Freeform 203"/>
              <p:cNvSpPr>
                <a:spLocks/>
              </p:cNvSpPr>
              <p:nvPr/>
            </p:nvSpPr>
            <p:spPr bwMode="auto">
              <a:xfrm>
                <a:off x="4925240" y="2038361"/>
                <a:ext cx="44316" cy="36153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4" name="Freeform 204"/>
              <p:cNvSpPr>
                <a:spLocks/>
              </p:cNvSpPr>
              <p:nvPr/>
            </p:nvSpPr>
            <p:spPr bwMode="auto">
              <a:xfrm>
                <a:off x="5215629" y="2038361"/>
                <a:ext cx="44316" cy="36153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5" name="Freeform 205"/>
              <p:cNvSpPr>
                <a:spLocks/>
              </p:cNvSpPr>
              <p:nvPr/>
            </p:nvSpPr>
            <p:spPr bwMode="auto">
              <a:xfrm>
                <a:off x="5199302" y="1753803"/>
                <a:ext cx="44316" cy="56561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6" name="Freeform 206"/>
              <p:cNvSpPr>
                <a:spLocks/>
              </p:cNvSpPr>
              <p:nvPr/>
            </p:nvSpPr>
            <p:spPr bwMode="auto">
              <a:xfrm>
                <a:off x="4938652" y="1756719"/>
                <a:ext cx="47232" cy="53646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" name="Freeform 207"/>
              <p:cNvSpPr>
                <a:spLocks/>
              </p:cNvSpPr>
              <p:nvPr/>
            </p:nvSpPr>
            <p:spPr bwMode="auto">
              <a:xfrm>
                <a:off x="5168397" y="1851766"/>
                <a:ext cx="65308" cy="30905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8" name="Freeform 208"/>
              <p:cNvSpPr>
                <a:spLocks/>
              </p:cNvSpPr>
              <p:nvPr/>
            </p:nvSpPr>
            <p:spPr bwMode="auto">
              <a:xfrm>
                <a:off x="4951480" y="1853515"/>
                <a:ext cx="62393" cy="26240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9" name="Freeform 209"/>
              <p:cNvSpPr>
                <a:spLocks/>
              </p:cNvSpPr>
              <p:nvPr/>
            </p:nvSpPr>
            <p:spPr bwMode="auto">
              <a:xfrm>
                <a:off x="5101922" y="1777128"/>
                <a:ext cx="46066" cy="3323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0" name="Freeform 210"/>
              <p:cNvSpPr>
                <a:spLocks/>
              </p:cNvSpPr>
              <p:nvPr/>
            </p:nvSpPr>
            <p:spPr bwMode="auto">
              <a:xfrm>
                <a:off x="5034282" y="1777128"/>
                <a:ext cx="51314" cy="37319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1" name="Freeform 211"/>
              <p:cNvSpPr>
                <a:spLocks/>
              </p:cNvSpPr>
              <p:nvPr/>
            </p:nvSpPr>
            <p:spPr bwMode="auto">
              <a:xfrm>
                <a:off x="4896085" y="1747972"/>
                <a:ext cx="59477" cy="2915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2" name="Freeform 212"/>
              <p:cNvSpPr>
                <a:spLocks/>
              </p:cNvSpPr>
              <p:nvPr/>
            </p:nvSpPr>
            <p:spPr bwMode="auto">
              <a:xfrm>
                <a:off x="5229623" y="1745640"/>
                <a:ext cx="59477" cy="31488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3" name="Freeform 213"/>
              <p:cNvSpPr>
                <a:spLocks/>
              </p:cNvSpPr>
              <p:nvPr/>
            </p:nvSpPr>
            <p:spPr bwMode="auto">
              <a:xfrm>
                <a:off x="4987050" y="1805117"/>
                <a:ext cx="46066" cy="5248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4" name="Freeform 214"/>
              <p:cNvSpPr>
                <a:spLocks/>
              </p:cNvSpPr>
              <p:nvPr/>
            </p:nvSpPr>
            <p:spPr bwMode="auto">
              <a:xfrm>
                <a:off x="5152070" y="1805117"/>
                <a:ext cx="45483" cy="5248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5" name="Freeform 215"/>
              <p:cNvSpPr>
                <a:spLocks/>
              </p:cNvSpPr>
              <p:nvPr/>
            </p:nvSpPr>
            <p:spPr bwMode="auto">
              <a:xfrm>
                <a:off x="5060522" y="1768964"/>
                <a:ext cx="63559" cy="408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6" name="Freeform 216"/>
              <p:cNvSpPr>
                <a:spLocks/>
              </p:cNvSpPr>
              <p:nvPr/>
            </p:nvSpPr>
            <p:spPr bwMode="auto">
              <a:xfrm>
                <a:off x="5081514" y="1652926"/>
                <a:ext cx="20409" cy="20409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7" name="Freeform 217"/>
              <p:cNvSpPr>
                <a:spLocks/>
              </p:cNvSpPr>
              <p:nvPr/>
            </p:nvSpPr>
            <p:spPr bwMode="auto">
              <a:xfrm>
                <a:off x="5168397" y="1760801"/>
                <a:ext cx="9913" cy="27406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8" name="Freeform 218"/>
              <p:cNvSpPr>
                <a:spLocks/>
              </p:cNvSpPr>
              <p:nvPr/>
            </p:nvSpPr>
            <p:spPr bwMode="auto">
              <a:xfrm>
                <a:off x="5003960" y="1760801"/>
                <a:ext cx="12245" cy="27406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9" name="Freeform 219"/>
              <p:cNvSpPr>
                <a:spLocks/>
              </p:cNvSpPr>
              <p:nvPr/>
            </p:nvSpPr>
            <p:spPr bwMode="auto">
              <a:xfrm>
                <a:off x="4999878" y="1723482"/>
                <a:ext cx="18077" cy="19242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0" name="Freeform 220"/>
              <p:cNvSpPr>
                <a:spLocks/>
              </p:cNvSpPr>
              <p:nvPr/>
            </p:nvSpPr>
            <p:spPr bwMode="auto">
              <a:xfrm>
                <a:off x="5164315" y="1723482"/>
                <a:ext cx="18077" cy="19242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1" name="Oval 221"/>
              <p:cNvSpPr>
                <a:spLocks noChangeArrowheads="1"/>
              </p:cNvSpPr>
              <p:nvPr/>
            </p:nvSpPr>
            <p:spPr bwMode="auto">
              <a:xfrm>
                <a:off x="5086761" y="1682081"/>
                <a:ext cx="11079" cy="933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2" name="Freeform 222"/>
              <p:cNvSpPr>
                <a:spLocks/>
              </p:cNvSpPr>
              <p:nvPr/>
            </p:nvSpPr>
            <p:spPr bwMode="auto">
              <a:xfrm>
                <a:off x="5006876" y="1747972"/>
                <a:ext cx="6997" cy="8746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3" name="Freeform 223"/>
              <p:cNvSpPr>
                <a:spLocks/>
              </p:cNvSpPr>
              <p:nvPr/>
            </p:nvSpPr>
            <p:spPr bwMode="auto">
              <a:xfrm>
                <a:off x="5170146" y="1747972"/>
                <a:ext cx="8164" cy="8746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4" name="Freeform 224"/>
              <p:cNvSpPr>
                <a:spLocks/>
              </p:cNvSpPr>
              <p:nvPr/>
            </p:nvSpPr>
            <p:spPr bwMode="auto">
              <a:xfrm>
                <a:off x="5117666" y="1756719"/>
                <a:ext cx="4082" cy="8164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2" name="Freeform 225"/>
              <p:cNvSpPr>
                <a:spLocks/>
              </p:cNvSpPr>
              <p:nvPr/>
            </p:nvSpPr>
            <p:spPr bwMode="auto">
              <a:xfrm>
                <a:off x="5074516" y="1756719"/>
                <a:ext cx="4082" cy="8164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4" name="Freeform 226"/>
              <p:cNvSpPr>
                <a:spLocks/>
              </p:cNvSpPr>
              <p:nvPr/>
            </p:nvSpPr>
            <p:spPr bwMode="auto">
              <a:xfrm>
                <a:off x="5089677" y="1756719"/>
                <a:ext cx="5831" cy="8164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5" name="Freeform 227"/>
              <p:cNvSpPr>
                <a:spLocks/>
              </p:cNvSpPr>
              <p:nvPr/>
            </p:nvSpPr>
            <p:spPr bwMode="auto">
              <a:xfrm>
                <a:off x="5103672" y="1757885"/>
                <a:ext cx="4082" cy="6997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6" name="Freeform 228"/>
              <p:cNvSpPr>
                <a:spLocks/>
              </p:cNvSpPr>
              <p:nvPr/>
            </p:nvSpPr>
            <p:spPr bwMode="auto">
              <a:xfrm>
                <a:off x="5060522" y="1757885"/>
                <a:ext cx="6997" cy="6997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7" name="Freeform 229"/>
              <p:cNvSpPr>
                <a:spLocks/>
              </p:cNvSpPr>
              <p:nvPr/>
            </p:nvSpPr>
            <p:spPr bwMode="auto">
              <a:xfrm>
                <a:off x="5051192" y="2178307"/>
                <a:ext cx="81635" cy="25074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8" name="Freeform 230"/>
              <p:cNvSpPr>
                <a:spLocks/>
              </p:cNvSpPr>
              <p:nvPr/>
            </p:nvSpPr>
            <p:spPr bwMode="auto">
              <a:xfrm>
                <a:off x="5085595" y="2008039"/>
                <a:ext cx="9913" cy="13995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9" name="Freeform 231"/>
              <p:cNvSpPr>
                <a:spLocks/>
              </p:cNvSpPr>
              <p:nvPr/>
            </p:nvSpPr>
            <p:spPr bwMode="auto">
              <a:xfrm>
                <a:off x="5108920" y="2008039"/>
                <a:ext cx="11079" cy="13995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0" name="Freeform 232"/>
              <p:cNvSpPr>
                <a:spLocks noEditPoints="1"/>
              </p:cNvSpPr>
              <p:nvPr/>
            </p:nvSpPr>
            <p:spPr bwMode="auto">
              <a:xfrm>
                <a:off x="5055274" y="1991712"/>
                <a:ext cx="73472" cy="128284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1" name="Freeform 233"/>
              <p:cNvSpPr>
                <a:spLocks/>
              </p:cNvSpPr>
              <p:nvPr/>
            </p:nvSpPr>
            <p:spPr bwMode="auto">
              <a:xfrm>
                <a:off x="5063437" y="2002791"/>
                <a:ext cx="11079" cy="19242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2" name="Freeform 234"/>
              <p:cNvSpPr>
                <a:spLocks/>
              </p:cNvSpPr>
              <p:nvPr/>
            </p:nvSpPr>
            <p:spPr bwMode="auto">
              <a:xfrm>
                <a:off x="5077432" y="1977717"/>
                <a:ext cx="27406" cy="1166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3" name="Freeform 235"/>
              <p:cNvSpPr>
                <a:spLocks/>
              </p:cNvSpPr>
              <p:nvPr/>
            </p:nvSpPr>
            <p:spPr bwMode="auto">
              <a:xfrm>
                <a:off x="5089677" y="1944480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4" name="Oval 236"/>
              <p:cNvSpPr>
                <a:spLocks noChangeArrowheads="1"/>
              </p:cNvSpPr>
              <p:nvPr/>
            </p:nvSpPr>
            <p:spPr bwMode="auto">
              <a:xfrm>
                <a:off x="5089677" y="1952644"/>
                <a:ext cx="4082" cy="291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5" name="Freeform 237"/>
              <p:cNvSpPr>
                <a:spLocks/>
              </p:cNvSpPr>
              <p:nvPr/>
            </p:nvSpPr>
            <p:spPr bwMode="auto">
              <a:xfrm>
                <a:off x="5103672" y="1963723"/>
                <a:ext cx="1166" cy="1749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6" name="Freeform 238"/>
              <p:cNvSpPr>
                <a:spLocks/>
              </p:cNvSpPr>
              <p:nvPr/>
            </p:nvSpPr>
            <p:spPr bwMode="auto">
              <a:xfrm>
                <a:off x="5099590" y="1965472"/>
                <a:ext cx="4082" cy="2915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7" name="Freeform 239"/>
              <p:cNvSpPr>
                <a:spLocks/>
              </p:cNvSpPr>
              <p:nvPr/>
            </p:nvSpPr>
            <p:spPr bwMode="auto">
              <a:xfrm>
                <a:off x="5101922" y="1959641"/>
                <a:ext cx="1750" cy="408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8" name="Freeform 240"/>
              <p:cNvSpPr>
                <a:spLocks/>
              </p:cNvSpPr>
              <p:nvPr/>
            </p:nvSpPr>
            <p:spPr bwMode="auto">
              <a:xfrm>
                <a:off x="5097841" y="1963723"/>
                <a:ext cx="4082" cy="1749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9" name="Freeform 241"/>
              <p:cNvSpPr>
                <a:spLocks/>
              </p:cNvSpPr>
              <p:nvPr/>
            </p:nvSpPr>
            <p:spPr bwMode="auto">
              <a:xfrm>
                <a:off x="5097841" y="1965472"/>
                <a:ext cx="4082" cy="408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0" name="Freeform 242"/>
              <p:cNvSpPr>
                <a:spLocks/>
              </p:cNvSpPr>
              <p:nvPr/>
            </p:nvSpPr>
            <p:spPr bwMode="auto">
              <a:xfrm>
                <a:off x="5093759" y="1970720"/>
                <a:ext cx="8164" cy="2915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1" name="Freeform 243"/>
              <p:cNvSpPr>
                <a:spLocks/>
              </p:cNvSpPr>
              <p:nvPr/>
            </p:nvSpPr>
            <p:spPr bwMode="auto">
              <a:xfrm>
                <a:off x="5099590" y="1969554"/>
                <a:ext cx="4082" cy="1166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2" name="Freeform 244"/>
              <p:cNvSpPr>
                <a:spLocks/>
              </p:cNvSpPr>
              <p:nvPr/>
            </p:nvSpPr>
            <p:spPr bwMode="auto">
              <a:xfrm>
                <a:off x="5103672" y="1968388"/>
                <a:ext cx="1166" cy="1166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3" name="Freeform 245"/>
              <p:cNvSpPr>
                <a:spLocks/>
              </p:cNvSpPr>
              <p:nvPr/>
            </p:nvSpPr>
            <p:spPr bwMode="auto">
              <a:xfrm>
                <a:off x="5104838" y="1965472"/>
                <a:ext cx="2916" cy="291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4" name="Freeform 246"/>
              <p:cNvSpPr>
                <a:spLocks/>
              </p:cNvSpPr>
              <p:nvPr/>
            </p:nvSpPr>
            <p:spPr bwMode="auto">
              <a:xfrm>
                <a:off x="5107753" y="1963723"/>
                <a:ext cx="4082" cy="4665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5" name="Freeform 247"/>
              <p:cNvSpPr>
                <a:spLocks/>
              </p:cNvSpPr>
              <p:nvPr/>
            </p:nvSpPr>
            <p:spPr bwMode="auto">
              <a:xfrm>
                <a:off x="5107753" y="1957309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6" name="Freeform 248"/>
              <p:cNvSpPr>
                <a:spLocks/>
              </p:cNvSpPr>
              <p:nvPr/>
            </p:nvSpPr>
            <p:spPr bwMode="auto">
              <a:xfrm>
                <a:off x="5104838" y="1959641"/>
                <a:ext cx="2916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7" name="Freeform 249"/>
              <p:cNvSpPr>
                <a:spLocks/>
              </p:cNvSpPr>
              <p:nvPr/>
            </p:nvSpPr>
            <p:spPr bwMode="auto">
              <a:xfrm>
                <a:off x="5103672" y="1957309"/>
                <a:ext cx="1166" cy="408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8" name="Freeform 250"/>
              <p:cNvSpPr>
                <a:spLocks/>
              </p:cNvSpPr>
              <p:nvPr/>
            </p:nvSpPr>
            <p:spPr bwMode="auto">
              <a:xfrm>
                <a:off x="5099590" y="195555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9" name="Freeform 251"/>
              <p:cNvSpPr>
                <a:spLocks/>
              </p:cNvSpPr>
              <p:nvPr/>
            </p:nvSpPr>
            <p:spPr bwMode="auto">
              <a:xfrm>
                <a:off x="5099590" y="1957309"/>
                <a:ext cx="2332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0" name="Freeform 252"/>
              <p:cNvSpPr>
                <a:spLocks/>
              </p:cNvSpPr>
              <p:nvPr/>
            </p:nvSpPr>
            <p:spPr bwMode="auto">
              <a:xfrm>
                <a:off x="5097841" y="1959641"/>
                <a:ext cx="1750" cy="408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1" name="Freeform 253"/>
              <p:cNvSpPr>
                <a:spLocks/>
              </p:cNvSpPr>
              <p:nvPr/>
            </p:nvSpPr>
            <p:spPr bwMode="auto">
              <a:xfrm>
                <a:off x="5097841" y="1963723"/>
                <a:ext cx="1750" cy="4665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2" name="Freeform 254"/>
              <p:cNvSpPr>
                <a:spLocks/>
              </p:cNvSpPr>
              <p:nvPr/>
            </p:nvSpPr>
            <p:spPr bwMode="auto">
              <a:xfrm>
                <a:off x="5095508" y="1968388"/>
                <a:ext cx="2332" cy="1166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3" name="Freeform 255"/>
              <p:cNvSpPr>
                <a:spLocks/>
              </p:cNvSpPr>
              <p:nvPr/>
            </p:nvSpPr>
            <p:spPr bwMode="auto">
              <a:xfrm>
                <a:off x="5090843" y="1969554"/>
                <a:ext cx="8747" cy="408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4" name="Oval 256"/>
              <p:cNvSpPr>
                <a:spLocks noChangeArrowheads="1"/>
              </p:cNvSpPr>
              <p:nvPr/>
            </p:nvSpPr>
            <p:spPr bwMode="auto">
              <a:xfrm>
                <a:off x="5089677" y="1963723"/>
                <a:ext cx="1166" cy="174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5" name="Freeform 257"/>
              <p:cNvSpPr>
                <a:spLocks/>
              </p:cNvSpPr>
              <p:nvPr/>
            </p:nvSpPr>
            <p:spPr bwMode="auto">
              <a:xfrm>
                <a:off x="5089677" y="1965472"/>
                <a:ext cx="1166" cy="524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6" name="Oval 258"/>
              <p:cNvSpPr>
                <a:spLocks noChangeArrowheads="1"/>
              </p:cNvSpPr>
              <p:nvPr/>
            </p:nvSpPr>
            <p:spPr bwMode="auto">
              <a:xfrm>
                <a:off x="5089677" y="1959641"/>
                <a:ext cx="4082" cy="408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7" name="Oval 259"/>
              <p:cNvSpPr>
                <a:spLocks noChangeArrowheads="1"/>
              </p:cNvSpPr>
              <p:nvPr/>
            </p:nvSpPr>
            <p:spPr bwMode="auto">
              <a:xfrm>
                <a:off x="5089677" y="1957309"/>
                <a:ext cx="4082" cy="23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8" name="Freeform 260"/>
              <p:cNvSpPr>
                <a:spLocks/>
              </p:cNvSpPr>
              <p:nvPr/>
            </p:nvSpPr>
            <p:spPr bwMode="auto">
              <a:xfrm>
                <a:off x="5093759" y="1965472"/>
                <a:ext cx="1750" cy="5248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9" name="Freeform 261"/>
              <p:cNvSpPr>
                <a:spLocks/>
              </p:cNvSpPr>
              <p:nvPr/>
            </p:nvSpPr>
            <p:spPr bwMode="auto">
              <a:xfrm>
                <a:off x="5086761" y="1965472"/>
                <a:ext cx="2916" cy="5248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0" name="Freeform 262"/>
              <p:cNvSpPr>
                <a:spLocks/>
              </p:cNvSpPr>
              <p:nvPr/>
            </p:nvSpPr>
            <p:spPr bwMode="auto">
              <a:xfrm>
                <a:off x="5082680" y="1969554"/>
                <a:ext cx="6997" cy="408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1" name="Freeform 263"/>
              <p:cNvSpPr>
                <a:spLocks/>
              </p:cNvSpPr>
              <p:nvPr/>
            </p:nvSpPr>
            <p:spPr bwMode="auto">
              <a:xfrm>
                <a:off x="5081514" y="1969554"/>
                <a:ext cx="1166" cy="1166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2" name="Freeform 264"/>
              <p:cNvSpPr>
                <a:spLocks/>
              </p:cNvSpPr>
              <p:nvPr/>
            </p:nvSpPr>
            <p:spPr bwMode="auto">
              <a:xfrm>
                <a:off x="5078598" y="1965472"/>
                <a:ext cx="4082" cy="408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3" name="Freeform 265"/>
              <p:cNvSpPr>
                <a:spLocks/>
              </p:cNvSpPr>
              <p:nvPr/>
            </p:nvSpPr>
            <p:spPr bwMode="auto">
              <a:xfrm>
                <a:off x="5077432" y="1965472"/>
                <a:ext cx="4082" cy="2915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4" name="Freeform 266"/>
              <p:cNvSpPr>
                <a:spLocks/>
              </p:cNvSpPr>
              <p:nvPr/>
            </p:nvSpPr>
            <p:spPr bwMode="auto">
              <a:xfrm>
                <a:off x="5078598" y="1963723"/>
                <a:ext cx="4082" cy="1749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5" name="Freeform 267"/>
              <p:cNvSpPr>
                <a:spLocks/>
              </p:cNvSpPr>
              <p:nvPr/>
            </p:nvSpPr>
            <p:spPr bwMode="auto">
              <a:xfrm>
                <a:off x="5077432" y="1959641"/>
                <a:ext cx="4082" cy="408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6" name="Freeform 268"/>
              <p:cNvSpPr>
                <a:spLocks/>
              </p:cNvSpPr>
              <p:nvPr/>
            </p:nvSpPr>
            <p:spPr bwMode="auto">
              <a:xfrm>
                <a:off x="5074516" y="1963723"/>
                <a:ext cx="4082" cy="1749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7" name="Freeform 269"/>
              <p:cNvSpPr>
                <a:spLocks/>
              </p:cNvSpPr>
              <p:nvPr/>
            </p:nvSpPr>
            <p:spPr bwMode="auto">
              <a:xfrm>
                <a:off x="5073350" y="1965472"/>
                <a:ext cx="4082" cy="291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8" name="Freeform 270"/>
              <p:cNvSpPr>
                <a:spLocks/>
              </p:cNvSpPr>
              <p:nvPr/>
            </p:nvSpPr>
            <p:spPr bwMode="auto">
              <a:xfrm>
                <a:off x="5074516" y="1968388"/>
                <a:ext cx="4082" cy="1166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9" name="Freeform 271"/>
              <p:cNvSpPr>
                <a:spLocks/>
              </p:cNvSpPr>
              <p:nvPr/>
            </p:nvSpPr>
            <p:spPr bwMode="auto">
              <a:xfrm>
                <a:off x="5078598" y="1969554"/>
                <a:ext cx="2916" cy="1166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0" name="Freeform 272"/>
              <p:cNvSpPr>
                <a:spLocks/>
              </p:cNvSpPr>
              <p:nvPr/>
            </p:nvSpPr>
            <p:spPr bwMode="auto">
              <a:xfrm>
                <a:off x="5078598" y="1970720"/>
                <a:ext cx="8164" cy="2915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1" name="Freeform 273"/>
              <p:cNvSpPr>
                <a:spLocks/>
              </p:cNvSpPr>
              <p:nvPr/>
            </p:nvSpPr>
            <p:spPr bwMode="auto">
              <a:xfrm>
                <a:off x="5082680" y="1968388"/>
                <a:ext cx="2916" cy="1166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2" name="Freeform 274"/>
              <p:cNvSpPr>
                <a:spLocks/>
              </p:cNvSpPr>
              <p:nvPr/>
            </p:nvSpPr>
            <p:spPr bwMode="auto">
              <a:xfrm>
                <a:off x="5081514" y="1963723"/>
                <a:ext cx="4082" cy="4665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3" name="Freeform 275"/>
              <p:cNvSpPr>
                <a:spLocks/>
              </p:cNvSpPr>
              <p:nvPr/>
            </p:nvSpPr>
            <p:spPr bwMode="auto">
              <a:xfrm>
                <a:off x="5081514" y="1959641"/>
                <a:ext cx="1166" cy="408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4" name="Freeform 276"/>
              <p:cNvSpPr>
                <a:spLocks/>
              </p:cNvSpPr>
              <p:nvPr/>
            </p:nvSpPr>
            <p:spPr bwMode="auto">
              <a:xfrm>
                <a:off x="5078598" y="195730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5" name="Freeform 277"/>
              <p:cNvSpPr>
                <a:spLocks/>
              </p:cNvSpPr>
              <p:nvPr/>
            </p:nvSpPr>
            <p:spPr bwMode="auto">
              <a:xfrm>
                <a:off x="5077432" y="195555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6" name="Freeform 278"/>
              <p:cNvSpPr>
                <a:spLocks/>
              </p:cNvSpPr>
              <p:nvPr/>
            </p:nvSpPr>
            <p:spPr bwMode="auto">
              <a:xfrm>
                <a:off x="5074516" y="195730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7" name="Freeform 279"/>
              <p:cNvSpPr>
                <a:spLocks/>
              </p:cNvSpPr>
              <p:nvPr/>
            </p:nvSpPr>
            <p:spPr bwMode="auto">
              <a:xfrm>
                <a:off x="5073350" y="1959641"/>
                <a:ext cx="4082" cy="408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8" name="Freeform 280"/>
              <p:cNvSpPr>
                <a:spLocks/>
              </p:cNvSpPr>
              <p:nvPr/>
            </p:nvSpPr>
            <p:spPr bwMode="auto">
              <a:xfrm>
                <a:off x="5071601" y="1957309"/>
                <a:ext cx="2916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9" name="Freeform 281"/>
              <p:cNvSpPr>
                <a:spLocks/>
              </p:cNvSpPr>
              <p:nvPr/>
            </p:nvSpPr>
            <p:spPr bwMode="auto">
              <a:xfrm>
                <a:off x="5071601" y="1963723"/>
                <a:ext cx="2916" cy="4665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" name="Freeform 282"/>
              <p:cNvSpPr>
                <a:spLocks/>
              </p:cNvSpPr>
              <p:nvPr/>
            </p:nvSpPr>
            <p:spPr bwMode="auto">
              <a:xfrm>
                <a:off x="5071601" y="1965472"/>
                <a:ext cx="1750" cy="291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1" name="Freeform 283"/>
              <p:cNvSpPr>
                <a:spLocks/>
              </p:cNvSpPr>
              <p:nvPr/>
            </p:nvSpPr>
            <p:spPr bwMode="auto">
              <a:xfrm>
                <a:off x="5073350" y="1968388"/>
                <a:ext cx="1166" cy="233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2" name="Freeform 284"/>
              <p:cNvSpPr>
                <a:spLocks/>
              </p:cNvSpPr>
              <p:nvPr/>
            </p:nvSpPr>
            <p:spPr bwMode="auto">
              <a:xfrm>
                <a:off x="5074516" y="1969554"/>
                <a:ext cx="2916" cy="408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3" name="Freeform 285"/>
              <p:cNvSpPr>
                <a:spLocks/>
              </p:cNvSpPr>
              <p:nvPr/>
            </p:nvSpPr>
            <p:spPr bwMode="auto">
              <a:xfrm>
                <a:off x="5074516" y="1970720"/>
                <a:ext cx="4082" cy="2915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4" name="Freeform 286"/>
              <p:cNvSpPr>
                <a:spLocks/>
              </p:cNvSpPr>
              <p:nvPr/>
            </p:nvSpPr>
            <p:spPr bwMode="auto">
              <a:xfrm>
                <a:off x="5077432" y="1974802"/>
                <a:ext cx="27406" cy="2915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5" name="Freeform 287"/>
              <p:cNvSpPr>
                <a:spLocks/>
              </p:cNvSpPr>
              <p:nvPr/>
            </p:nvSpPr>
            <p:spPr bwMode="auto">
              <a:xfrm>
                <a:off x="5101922" y="1970720"/>
                <a:ext cx="2916" cy="2915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6" name="Freeform 288"/>
              <p:cNvSpPr>
                <a:spLocks/>
              </p:cNvSpPr>
              <p:nvPr/>
            </p:nvSpPr>
            <p:spPr bwMode="auto">
              <a:xfrm>
                <a:off x="5103672" y="1969554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7" name="Freeform 289"/>
              <p:cNvSpPr>
                <a:spLocks/>
              </p:cNvSpPr>
              <p:nvPr/>
            </p:nvSpPr>
            <p:spPr bwMode="auto">
              <a:xfrm>
                <a:off x="5107753" y="1968388"/>
                <a:ext cx="1166" cy="233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8" name="Freeform 290"/>
              <p:cNvSpPr>
                <a:spLocks/>
              </p:cNvSpPr>
              <p:nvPr/>
            </p:nvSpPr>
            <p:spPr bwMode="auto">
              <a:xfrm>
                <a:off x="5108920" y="1965472"/>
                <a:ext cx="2916" cy="2915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9" name="Freeform 291"/>
              <p:cNvSpPr>
                <a:spLocks/>
              </p:cNvSpPr>
              <p:nvPr/>
            </p:nvSpPr>
            <p:spPr bwMode="auto">
              <a:xfrm>
                <a:off x="5108920" y="1959641"/>
                <a:ext cx="2916" cy="5831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0" name="Freeform 292"/>
              <p:cNvSpPr>
                <a:spLocks/>
              </p:cNvSpPr>
              <p:nvPr/>
            </p:nvSpPr>
            <p:spPr bwMode="auto">
              <a:xfrm>
                <a:off x="5108920" y="1955559"/>
                <a:ext cx="2916" cy="408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1" name="Freeform 293"/>
              <p:cNvSpPr>
                <a:spLocks/>
              </p:cNvSpPr>
              <p:nvPr/>
            </p:nvSpPr>
            <p:spPr bwMode="auto">
              <a:xfrm>
                <a:off x="5107753" y="1952644"/>
                <a:ext cx="1166" cy="2915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2" name="Freeform 294"/>
              <p:cNvSpPr>
                <a:spLocks/>
              </p:cNvSpPr>
              <p:nvPr/>
            </p:nvSpPr>
            <p:spPr bwMode="auto">
              <a:xfrm>
                <a:off x="5104838" y="1955559"/>
                <a:ext cx="2916" cy="408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3" name="Freeform 295"/>
              <p:cNvSpPr>
                <a:spLocks/>
              </p:cNvSpPr>
              <p:nvPr/>
            </p:nvSpPr>
            <p:spPr bwMode="auto">
              <a:xfrm>
                <a:off x="5103672" y="1952644"/>
                <a:ext cx="1166" cy="4665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4" name="Freeform 296"/>
              <p:cNvSpPr>
                <a:spLocks/>
              </p:cNvSpPr>
              <p:nvPr/>
            </p:nvSpPr>
            <p:spPr bwMode="auto">
              <a:xfrm>
                <a:off x="5099590" y="1952644"/>
                <a:ext cx="2332" cy="4665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5" name="Freeform 297"/>
              <p:cNvSpPr>
                <a:spLocks/>
              </p:cNvSpPr>
              <p:nvPr/>
            </p:nvSpPr>
            <p:spPr bwMode="auto">
              <a:xfrm>
                <a:off x="5095508" y="1951478"/>
                <a:ext cx="4082" cy="13995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6" name="Freeform 298"/>
              <p:cNvSpPr>
                <a:spLocks/>
              </p:cNvSpPr>
              <p:nvPr/>
            </p:nvSpPr>
            <p:spPr bwMode="auto">
              <a:xfrm>
                <a:off x="5093759" y="1952644"/>
                <a:ext cx="1750" cy="12828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7" name="Freeform 299"/>
              <p:cNvSpPr>
                <a:spLocks/>
              </p:cNvSpPr>
              <p:nvPr/>
            </p:nvSpPr>
            <p:spPr bwMode="auto">
              <a:xfrm>
                <a:off x="5086761" y="1935151"/>
                <a:ext cx="8747" cy="8164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8" name="Freeform 300"/>
              <p:cNvSpPr>
                <a:spLocks/>
              </p:cNvSpPr>
              <p:nvPr/>
            </p:nvSpPr>
            <p:spPr bwMode="auto">
              <a:xfrm>
                <a:off x="5085595" y="1952644"/>
                <a:ext cx="4082" cy="12828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9" name="Freeform 301"/>
              <p:cNvSpPr>
                <a:spLocks/>
              </p:cNvSpPr>
              <p:nvPr/>
            </p:nvSpPr>
            <p:spPr bwMode="auto">
              <a:xfrm>
                <a:off x="5082680" y="1951478"/>
                <a:ext cx="4082" cy="13995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0" name="Freeform 302"/>
              <p:cNvSpPr>
                <a:spLocks/>
              </p:cNvSpPr>
              <p:nvPr/>
            </p:nvSpPr>
            <p:spPr bwMode="auto">
              <a:xfrm>
                <a:off x="5078598" y="1952644"/>
                <a:ext cx="2916" cy="4665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1" name="Freeform 303"/>
              <p:cNvSpPr>
                <a:spLocks/>
              </p:cNvSpPr>
              <p:nvPr/>
            </p:nvSpPr>
            <p:spPr bwMode="auto">
              <a:xfrm>
                <a:off x="5074516" y="1952644"/>
                <a:ext cx="4082" cy="4665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2" name="Freeform 304"/>
              <p:cNvSpPr>
                <a:spLocks/>
              </p:cNvSpPr>
              <p:nvPr/>
            </p:nvSpPr>
            <p:spPr bwMode="auto">
              <a:xfrm>
                <a:off x="5073350" y="1955559"/>
                <a:ext cx="4082" cy="408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3" name="Freeform 305"/>
              <p:cNvSpPr>
                <a:spLocks/>
              </p:cNvSpPr>
              <p:nvPr/>
            </p:nvSpPr>
            <p:spPr bwMode="auto">
              <a:xfrm>
                <a:off x="5073350" y="1952644"/>
                <a:ext cx="1166" cy="291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4" name="Freeform 306"/>
              <p:cNvSpPr>
                <a:spLocks/>
              </p:cNvSpPr>
              <p:nvPr/>
            </p:nvSpPr>
            <p:spPr bwMode="auto">
              <a:xfrm>
                <a:off x="5071601" y="1955559"/>
                <a:ext cx="1750" cy="408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5" name="Freeform 307"/>
              <p:cNvSpPr>
                <a:spLocks/>
              </p:cNvSpPr>
              <p:nvPr/>
            </p:nvSpPr>
            <p:spPr bwMode="auto">
              <a:xfrm>
                <a:off x="5068685" y="1959641"/>
                <a:ext cx="4665" cy="5831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6" name="Freeform 308"/>
              <p:cNvSpPr>
                <a:spLocks/>
              </p:cNvSpPr>
              <p:nvPr/>
            </p:nvSpPr>
            <p:spPr bwMode="auto">
              <a:xfrm>
                <a:off x="5064603" y="1981799"/>
                <a:ext cx="51314" cy="408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7" name="Freeform 309"/>
              <p:cNvSpPr>
                <a:spLocks/>
              </p:cNvSpPr>
              <p:nvPr/>
            </p:nvSpPr>
            <p:spPr bwMode="auto">
              <a:xfrm>
                <a:off x="5067519" y="1987630"/>
                <a:ext cx="45483" cy="2332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8" name="Freeform 310"/>
              <p:cNvSpPr>
                <a:spLocks/>
              </p:cNvSpPr>
              <p:nvPr/>
            </p:nvSpPr>
            <p:spPr bwMode="auto">
              <a:xfrm>
                <a:off x="5063437" y="2128743"/>
                <a:ext cx="54229" cy="1166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9" name="Freeform 311"/>
              <p:cNvSpPr>
                <a:spLocks/>
              </p:cNvSpPr>
              <p:nvPr/>
            </p:nvSpPr>
            <p:spPr bwMode="auto">
              <a:xfrm>
                <a:off x="5056440" y="2133991"/>
                <a:ext cx="67641" cy="1166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0" name="Freeform 312"/>
              <p:cNvSpPr>
                <a:spLocks/>
              </p:cNvSpPr>
              <p:nvPr/>
            </p:nvSpPr>
            <p:spPr bwMode="auto">
              <a:xfrm>
                <a:off x="5067519" y="2124078"/>
                <a:ext cx="48398" cy="1749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1" name="Freeform 313"/>
              <p:cNvSpPr>
                <a:spLocks/>
              </p:cNvSpPr>
              <p:nvPr/>
            </p:nvSpPr>
            <p:spPr bwMode="auto">
              <a:xfrm>
                <a:off x="5051192" y="2139822"/>
                <a:ext cx="78720" cy="2332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2" name="Freeform 314"/>
              <p:cNvSpPr>
                <a:spLocks/>
              </p:cNvSpPr>
              <p:nvPr/>
            </p:nvSpPr>
            <p:spPr bwMode="auto">
              <a:xfrm>
                <a:off x="5002794" y="2009789"/>
                <a:ext cx="64725" cy="121287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3" name="Freeform 315"/>
              <p:cNvSpPr>
                <a:spLocks/>
              </p:cNvSpPr>
              <p:nvPr/>
            </p:nvSpPr>
            <p:spPr bwMode="auto">
              <a:xfrm>
                <a:off x="5071601" y="2154983"/>
                <a:ext cx="18077" cy="933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4" name="Freeform 316"/>
              <p:cNvSpPr>
                <a:spLocks/>
              </p:cNvSpPr>
              <p:nvPr/>
            </p:nvSpPr>
            <p:spPr bwMode="auto">
              <a:xfrm>
                <a:off x="5078598" y="2143904"/>
                <a:ext cx="19243" cy="15161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5" name="Freeform 317"/>
              <p:cNvSpPr>
                <a:spLocks/>
              </p:cNvSpPr>
              <p:nvPr/>
            </p:nvSpPr>
            <p:spPr bwMode="auto">
              <a:xfrm>
                <a:off x="5082680" y="2143904"/>
                <a:ext cx="6997" cy="2332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6" name="Freeform 318"/>
              <p:cNvSpPr>
                <a:spLocks/>
              </p:cNvSpPr>
              <p:nvPr/>
            </p:nvSpPr>
            <p:spPr bwMode="auto">
              <a:xfrm>
                <a:off x="5090843" y="2150901"/>
                <a:ext cx="11079" cy="8164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8" name="Freeform 319"/>
              <p:cNvSpPr>
                <a:spLocks/>
              </p:cNvSpPr>
              <p:nvPr/>
            </p:nvSpPr>
            <p:spPr bwMode="auto">
              <a:xfrm>
                <a:off x="5093759" y="2154983"/>
                <a:ext cx="15161" cy="933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9" name="Freeform 320"/>
              <p:cNvSpPr>
                <a:spLocks/>
              </p:cNvSpPr>
              <p:nvPr/>
            </p:nvSpPr>
            <p:spPr bwMode="auto">
              <a:xfrm>
                <a:off x="5115917" y="2009789"/>
                <a:ext cx="62393" cy="121287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1" name="Freeform 321"/>
              <p:cNvSpPr>
                <a:spLocks noEditPoints="1"/>
              </p:cNvSpPr>
              <p:nvPr/>
            </p:nvSpPr>
            <p:spPr bwMode="auto">
              <a:xfrm>
                <a:off x="5073350" y="2008039"/>
                <a:ext cx="9330" cy="13995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2" name="Freeform 322"/>
              <p:cNvSpPr>
                <a:spLocks noEditPoints="1"/>
              </p:cNvSpPr>
              <p:nvPr/>
            </p:nvSpPr>
            <p:spPr bwMode="auto">
              <a:xfrm>
                <a:off x="5095508" y="2003957"/>
                <a:ext cx="12245" cy="20992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587" name="Группа 586"/>
          <p:cNvGrpSpPr/>
          <p:nvPr/>
        </p:nvGrpSpPr>
        <p:grpSpPr>
          <a:xfrm>
            <a:off x="11316408" y="6333578"/>
            <a:ext cx="977303" cy="593034"/>
            <a:chOff x="-116084" y="652761"/>
            <a:chExt cx="977303" cy="593034"/>
          </a:xfrm>
        </p:grpSpPr>
        <p:cxnSp>
          <p:nvCxnSpPr>
            <p:cNvPr id="589" name="Прямая соединительная линия 588"/>
            <p:cNvCxnSpPr/>
            <p:nvPr/>
          </p:nvCxnSpPr>
          <p:spPr>
            <a:xfrm flipH="1">
              <a:off x="-116084" y="688975"/>
              <a:ext cx="977303" cy="556820"/>
            </a:xfrm>
            <a:prstGeom prst="line">
              <a:avLst/>
            </a:prstGeom>
            <a:ln w="127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Прямая соединительная линия 589"/>
            <p:cNvCxnSpPr/>
            <p:nvPr/>
          </p:nvCxnSpPr>
          <p:spPr>
            <a:xfrm flipH="1">
              <a:off x="-116084" y="652761"/>
              <a:ext cx="977303" cy="556820"/>
            </a:xfrm>
            <a:prstGeom prst="line">
              <a:avLst/>
            </a:prstGeom>
            <a:ln w="12700" cap="rnd">
              <a:solidFill>
                <a:srgbClr val="39A18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6" name="Группа 665"/>
          <p:cNvGrpSpPr/>
          <p:nvPr/>
        </p:nvGrpSpPr>
        <p:grpSpPr>
          <a:xfrm>
            <a:off x="1338519" y="1259342"/>
            <a:ext cx="534142" cy="386298"/>
            <a:chOff x="5034809" y="6070600"/>
            <a:chExt cx="529581" cy="382999"/>
          </a:xfrm>
          <a:solidFill>
            <a:srgbClr val="002060"/>
          </a:solidFill>
        </p:grpSpPr>
        <p:sp>
          <p:nvSpPr>
            <p:cNvPr id="667" name="Freeform 411"/>
            <p:cNvSpPr>
              <a:spLocks/>
            </p:cNvSpPr>
            <p:nvPr/>
          </p:nvSpPr>
          <p:spPr bwMode="auto">
            <a:xfrm>
              <a:off x="5034809" y="6186021"/>
              <a:ext cx="133074" cy="10863"/>
            </a:xfrm>
            <a:custGeom>
              <a:avLst/>
              <a:gdLst>
                <a:gd name="T0" fmla="*/ 429 w 429"/>
                <a:gd name="T1" fmla="*/ 0 h 33"/>
                <a:gd name="T2" fmla="*/ 429 w 429"/>
                <a:gd name="T3" fmla="*/ 33 h 33"/>
                <a:gd name="T4" fmla="*/ 0 w 429"/>
                <a:gd name="T5" fmla="*/ 17 h 33"/>
                <a:gd name="T6" fmla="*/ 429 w 429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9" h="33">
                  <a:moveTo>
                    <a:pt x="429" y="0"/>
                  </a:moveTo>
                  <a:lnTo>
                    <a:pt x="429" y="33"/>
                  </a:lnTo>
                  <a:lnTo>
                    <a:pt x="0" y="17"/>
                  </a:lnTo>
                  <a:lnTo>
                    <a:pt x="429" y="0"/>
                  </a:ln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68" name="Freeform 412"/>
            <p:cNvSpPr>
              <a:spLocks/>
            </p:cNvSpPr>
            <p:nvPr/>
          </p:nvSpPr>
          <p:spPr bwMode="auto">
            <a:xfrm>
              <a:off x="5419094" y="6186021"/>
              <a:ext cx="133074" cy="10863"/>
            </a:xfrm>
            <a:custGeom>
              <a:avLst/>
              <a:gdLst>
                <a:gd name="T0" fmla="*/ 0 w 429"/>
                <a:gd name="T1" fmla="*/ 33 h 33"/>
                <a:gd name="T2" fmla="*/ 0 w 429"/>
                <a:gd name="T3" fmla="*/ 0 h 33"/>
                <a:gd name="T4" fmla="*/ 429 w 429"/>
                <a:gd name="T5" fmla="*/ 16 h 33"/>
                <a:gd name="T6" fmla="*/ 0 w 429"/>
                <a:gd name="T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9" h="33">
                  <a:moveTo>
                    <a:pt x="0" y="33"/>
                  </a:moveTo>
                  <a:lnTo>
                    <a:pt x="0" y="0"/>
                  </a:lnTo>
                  <a:lnTo>
                    <a:pt x="429" y="16"/>
                  </a:lnTo>
                  <a:lnTo>
                    <a:pt x="0" y="33"/>
                  </a:ln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69" name="Oval 413"/>
            <p:cNvSpPr>
              <a:spLocks noChangeArrowheads="1"/>
            </p:cNvSpPr>
            <p:nvPr/>
          </p:nvSpPr>
          <p:spPr bwMode="auto">
            <a:xfrm>
              <a:off x="5303673" y="6142568"/>
              <a:ext cx="43453" cy="4345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0" name="Oval 414"/>
            <p:cNvSpPr>
              <a:spLocks noChangeArrowheads="1"/>
            </p:cNvSpPr>
            <p:nvPr/>
          </p:nvSpPr>
          <p:spPr bwMode="auto">
            <a:xfrm>
              <a:off x="5249357" y="6217253"/>
              <a:ext cx="51600" cy="52959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1" name="Oval 415"/>
            <p:cNvSpPr>
              <a:spLocks noChangeArrowheads="1"/>
            </p:cNvSpPr>
            <p:nvPr/>
          </p:nvSpPr>
          <p:spPr bwMode="auto">
            <a:xfrm>
              <a:off x="5267009" y="6172442"/>
              <a:ext cx="29874" cy="28516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2" name="Oval 416"/>
            <p:cNvSpPr>
              <a:spLocks noChangeArrowheads="1"/>
            </p:cNvSpPr>
            <p:nvPr/>
          </p:nvSpPr>
          <p:spPr bwMode="auto">
            <a:xfrm>
              <a:off x="5223557" y="6168369"/>
              <a:ext cx="25801" cy="25801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3" name="Oval 417"/>
            <p:cNvSpPr>
              <a:spLocks noChangeArrowheads="1"/>
            </p:cNvSpPr>
            <p:nvPr/>
          </p:nvSpPr>
          <p:spPr bwMode="auto">
            <a:xfrm>
              <a:off x="5262936" y="6133063"/>
              <a:ext cx="24442" cy="25801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4" name="Oval 418"/>
            <p:cNvSpPr>
              <a:spLocks noChangeArrowheads="1"/>
            </p:cNvSpPr>
            <p:nvPr/>
          </p:nvSpPr>
          <p:spPr bwMode="auto">
            <a:xfrm>
              <a:off x="5309105" y="6200958"/>
              <a:ext cx="42095" cy="42095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5" name="Oval 419"/>
            <p:cNvSpPr>
              <a:spLocks noChangeArrowheads="1"/>
            </p:cNvSpPr>
            <p:nvPr/>
          </p:nvSpPr>
          <p:spPr bwMode="auto">
            <a:xfrm>
              <a:off x="5121715" y="6251200"/>
              <a:ext cx="17653" cy="1765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6" name="Oval 420"/>
            <p:cNvSpPr>
              <a:spLocks noChangeArrowheads="1"/>
            </p:cNvSpPr>
            <p:nvPr/>
          </p:nvSpPr>
          <p:spPr bwMode="auto">
            <a:xfrm>
              <a:off x="5097272" y="6281074"/>
              <a:ext cx="21726" cy="21726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7" name="Oval 421"/>
            <p:cNvSpPr>
              <a:spLocks noChangeArrowheads="1"/>
            </p:cNvSpPr>
            <p:nvPr/>
          </p:nvSpPr>
          <p:spPr bwMode="auto">
            <a:xfrm>
              <a:off x="5105420" y="6263422"/>
              <a:ext cx="10863" cy="1086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8" name="Oval 422"/>
            <p:cNvSpPr>
              <a:spLocks noChangeArrowheads="1"/>
            </p:cNvSpPr>
            <p:nvPr/>
          </p:nvSpPr>
          <p:spPr bwMode="auto">
            <a:xfrm>
              <a:off x="5087767" y="6262064"/>
              <a:ext cx="9506" cy="9506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9" name="Oval 423"/>
            <p:cNvSpPr>
              <a:spLocks noChangeArrowheads="1"/>
            </p:cNvSpPr>
            <p:nvPr/>
          </p:nvSpPr>
          <p:spPr bwMode="auto">
            <a:xfrm>
              <a:off x="5102704" y="6247127"/>
              <a:ext cx="10863" cy="1086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0" name="Oval 424"/>
            <p:cNvSpPr>
              <a:spLocks noChangeArrowheads="1"/>
            </p:cNvSpPr>
            <p:nvPr/>
          </p:nvSpPr>
          <p:spPr bwMode="auto">
            <a:xfrm>
              <a:off x="5121715" y="6274285"/>
              <a:ext cx="17653" cy="1765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1" name="Freeform 425"/>
            <p:cNvSpPr>
              <a:spLocks/>
            </p:cNvSpPr>
            <p:nvPr/>
          </p:nvSpPr>
          <p:spPr bwMode="auto">
            <a:xfrm>
              <a:off x="5152946" y="6372054"/>
              <a:ext cx="19011" cy="19011"/>
            </a:xfrm>
            <a:custGeom>
              <a:avLst/>
              <a:gdLst>
                <a:gd name="T0" fmla="*/ 9 w 63"/>
                <a:gd name="T1" fmla="*/ 48 h 63"/>
                <a:gd name="T2" fmla="*/ 14 w 63"/>
                <a:gd name="T3" fmla="*/ 9 h 63"/>
                <a:gd name="T4" fmla="*/ 53 w 63"/>
                <a:gd name="T5" fmla="*/ 14 h 63"/>
                <a:gd name="T6" fmla="*/ 48 w 63"/>
                <a:gd name="T7" fmla="*/ 53 h 63"/>
                <a:gd name="T8" fmla="*/ 9 w 63"/>
                <a:gd name="T9" fmla="*/ 48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63">
                  <a:moveTo>
                    <a:pt x="9" y="48"/>
                  </a:moveTo>
                  <a:cubicBezTo>
                    <a:pt x="0" y="36"/>
                    <a:pt x="2" y="19"/>
                    <a:pt x="14" y="9"/>
                  </a:cubicBezTo>
                  <a:cubicBezTo>
                    <a:pt x="26" y="0"/>
                    <a:pt x="44" y="2"/>
                    <a:pt x="53" y="14"/>
                  </a:cubicBezTo>
                  <a:cubicBezTo>
                    <a:pt x="63" y="26"/>
                    <a:pt x="60" y="44"/>
                    <a:pt x="48" y="53"/>
                  </a:cubicBezTo>
                  <a:cubicBezTo>
                    <a:pt x="36" y="63"/>
                    <a:pt x="19" y="61"/>
                    <a:pt x="9" y="4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2" name="Freeform 426"/>
            <p:cNvSpPr>
              <a:spLocks/>
            </p:cNvSpPr>
            <p:nvPr/>
          </p:nvSpPr>
          <p:spPr bwMode="auto">
            <a:xfrm>
              <a:off x="5148873" y="6331317"/>
              <a:ext cx="23085" cy="23085"/>
            </a:xfrm>
            <a:custGeom>
              <a:avLst/>
              <a:gdLst>
                <a:gd name="T0" fmla="*/ 12 w 76"/>
                <a:gd name="T1" fmla="*/ 59 h 76"/>
                <a:gd name="T2" fmla="*/ 18 w 76"/>
                <a:gd name="T3" fmla="*/ 12 h 76"/>
                <a:gd name="T4" fmla="*/ 65 w 76"/>
                <a:gd name="T5" fmla="*/ 18 h 76"/>
                <a:gd name="T6" fmla="*/ 59 w 76"/>
                <a:gd name="T7" fmla="*/ 65 h 76"/>
                <a:gd name="T8" fmla="*/ 12 w 76"/>
                <a:gd name="T9" fmla="*/ 5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76">
                  <a:moveTo>
                    <a:pt x="12" y="59"/>
                  </a:moveTo>
                  <a:cubicBezTo>
                    <a:pt x="0" y="44"/>
                    <a:pt x="3" y="23"/>
                    <a:pt x="18" y="12"/>
                  </a:cubicBezTo>
                  <a:cubicBezTo>
                    <a:pt x="32" y="0"/>
                    <a:pt x="53" y="3"/>
                    <a:pt x="65" y="18"/>
                  </a:cubicBezTo>
                  <a:cubicBezTo>
                    <a:pt x="76" y="32"/>
                    <a:pt x="73" y="53"/>
                    <a:pt x="59" y="65"/>
                  </a:cubicBezTo>
                  <a:cubicBezTo>
                    <a:pt x="44" y="76"/>
                    <a:pt x="23" y="73"/>
                    <a:pt x="12" y="5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3" name="Freeform 427"/>
            <p:cNvSpPr>
              <a:spLocks/>
            </p:cNvSpPr>
            <p:nvPr/>
          </p:nvSpPr>
          <p:spPr bwMode="auto">
            <a:xfrm>
              <a:off x="5165167" y="6355759"/>
              <a:ext cx="13579" cy="13579"/>
            </a:xfrm>
            <a:custGeom>
              <a:avLst/>
              <a:gdLst>
                <a:gd name="T0" fmla="*/ 6 w 42"/>
                <a:gd name="T1" fmla="*/ 32 h 42"/>
                <a:gd name="T2" fmla="*/ 9 w 42"/>
                <a:gd name="T3" fmla="*/ 6 h 42"/>
                <a:gd name="T4" fmla="*/ 36 w 42"/>
                <a:gd name="T5" fmla="*/ 9 h 42"/>
                <a:gd name="T6" fmla="*/ 32 w 42"/>
                <a:gd name="T7" fmla="*/ 35 h 42"/>
                <a:gd name="T8" fmla="*/ 6 w 42"/>
                <a:gd name="T9" fmla="*/ 3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6" y="32"/>
                  </a:moveTo>
                  <a:cubicBezTo>
                    <a:pt x="0" y="24"/>
                    <a:pt x="1" y="12"/>
                    <a:pt x="9" y="6"/>
                  </a:cubicBezTo>
                  <a:cubicBezTo>
                    <a:pt x="18" y="0"/>
                    <a:pt x="29" y="1"/>
                    <a:pt x="36" y="9"/>
                  </a:cubicBezTo>
                  <a:cubicBezTo>
                    <a:pt x="42" y="17"/>
                    <a:pt x="41" y="29"/>
                    <a:pt x="32" y="35"/>
                  </a:cubicBezTo>
                  <a:cubicBezTo>
                    <a:pt x="24" y="42"/>
                    <a:pt x="13" y="40"/>
                    <a:pt x="6" y="32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4" name="Freeform 428"/>
            <p:cNvSpPr>
              <a:spLocks/>
            </p:cNvSpPr>
            <p:nvPr/>
          </p:nvSpPr>
          <p:spPr bwMode="auto">
            <a:xfrm>
              <a:off x="5181462" y="6347612"/>
              <a:ext cx="12222" cy="10863"/>
            </a:xfrm>
            <a:custGeom>
              <a:avLst/>
              <a:gdLst>
                <a:gd name="T0" fmla="*/ 6 w 37"/>
                <a:gd name="T1" fmla="*/ 28 h 37"/>
                <a:gd name="T2" fmla="*/ 9 w 37"/>
                <a:gd name="T3" fmla="*/ 6 h 37"/>
                <a:gd name="T4" fmla="*/ 31 w 37"/>
                <a:gd name="T5" fmla="*/ 9 h 37"/>
                <a:gd name="T6" fmla="*/ 28 w 37"/>
                <a:gd name="T7" fmla="*/ 31 h 37"/>
                <a:gd name="T8" fmla="*/ 6 w 37"/>
                <a:gd name="T9" fmla="*/ 2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7">
                  <a:moveTo>
                    <a:pt x="6" y="28"/>
                  </a:moveTo>
                  <a:cubicBezTo>
                    <a:pt x="0" y="21"/>
                    <a:pt x="2" y="11"/>
                    <a:pt x="9" y="6"/>
                  </a:cubicBezTo>
                  <a:cubicBezTo>
                    <a:pt x="16" y="0"/>
                    <a:pt x="26" y="2"/>
                    <a:pt x="31" y="9"/>
                  </a:cubicBezTo>
                  <a:cubicBezTo>
                    <a:pt x="37" y="16"/>
                    <a:pt x="36" y="26"/>
                    <a:pt x="28" y="31"/>
                  </a:cubicBezTo>
                  <a:cubicBezTo>
                    <a:pt x="21" y="37"/>
                    <a:pt x="11" y="36"/>
                    <a:pt x="6" y="2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5" name="Freeform 429"/>
            <p:cNvSpPr>
              <a:spLocks/>
            </p:cNvSpPr>
            <p:nvPr/>
          </p:nvSpPr>
          <p:spPr bwMode="auto">
            <a:xfrm>
              <a:off x="5178746" y="6367980"/>
              <a:ext cx="10863" cy="10863"/>
            </a:xfrm>
            <a:custGeom>
              <a:avLst/>
              <a:gdLst>
                <a:gd name="T0" fmla="*/ 5 w 36"/>
                <a:gd name="T1" fmla="*/ 28 h 36"/>
                <a:gd name="T2" fmla="*/ 8 w 36"/>
                <a:gd name="T3" fmla="*/ 5 h 36"/>
                <a:gd name="T4" fmla="*/ 31 w 36"/>
                <a:gd name="T5" fmla="*/ 8 h 36"/>
                <a:gd name="T6" fmla="*/ 28 w 36"/>
                <a:gd name="T7" fmla="*/ 31 h 36"/>
                <a:gd name="T8" fmla="*/ 5 w 36"/>
                <a:gd name="T9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5" y="28"/>
                  </a:moveTo>
                  <a:cubicBezTo>
                    <a:pt x="0" y="21"/>
                    <a:pt x="1" y="11"/>
                    <a:pt x="8" y="5"/>
                  </a:cubicBezTo>
                  <a:cubicBezTo>
                    <a:pt x="15" y="0"/>
                    <a:pt x="25" y="1"/>
                    <a:pt x="31" y="8"/>
                  </a:cubicBezTo>
                  <a:cubicBezTo>
                    <a:pt x="36" y="15"/>
                    <a:pt x="35" y="25"/>
                    <a:pt x="28" y="31"/>
                  </a:cubicBezTo>
                  <a:cubicBezTo>
                    <a:pt x="21" y="36"/>
                    <a:pt x="11" y="35"/>
                    <a:pt x="5" y="2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6" name="Freeform 430"/>
            <p:cNvSpPr>
              <a:spLocks/>
            </p:cNvSpPr>
            <p:nvPr/>
          </p:nvSpPr>
          <p:spPr bwMode="auto">
            <a:xfrm>
              <a:off x="5139367" y="6354401"/>
              <a:ext cx="17653" cy="17653"/>
            </a:xfrm>
            <a:custGeom>
              <a:avLst/>
              <a:gdLst>
                <a:gd name="T0" fmla="*/ 9 w 60"/>
                <a:gd name="T1" fmla="*/ 47 h 61"/>
                <a:gd name="T2" fmla="*/ 13 w 60"/>
                <a:gd name="T3" fmla="*/ 9 h 61"/>
                <a:gd name="T4" fmla="*/ 51 w 60"/>
                <a:gd name="T5" fmla="*/ 14 h 61"/>
                <a:gd name="T6" fmla="*/ 46 w 60"/>
                <a:gd name="T7" fmla="*/ 52 h 61"/>
                <a:gd name="T8" fmla="*/ 9 w 60"/>
                <a:gd name="T9" fmla="*/ 4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61">
                  <a:moveTo>
                    <a:pt x="9" y="47"/>
                  </a:moveTo>
                  <a:cubicBezTo>
                    <a:pt x="0" y="35"/>
                    <a:pt x="2" y="19"/>
                    <a:pt x="13" y="9"/>
                  </a:cubicBezTo>
                  <a:cubicBezTo>
                    <a:pt x="25" y="0"/>
                    <a:pt x="42" y="2"/>
                    <a:pt x="51" y="14"/>
                  </a:cubicBezTo>
                  <a:cubicBezTo>
                    <a:pt x="60" y="26"/>
                    <a:pt x="58" y="43"/>
                    <a:pt x="46" y="52"/>
                  </a:cubicBezTo>
                  <a:cubicBezTo>
                    <a:pt x="35" y="61"/>
                    <a:pt x="18" y="59"/>
                    <a:pt x="9" y="47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7" name="Freeform 431"/>
            <p:cNvSpPr>
              <a:spLocks/>
            </p:cNvSpPr>
            <p:nvPr/>
          </p:nvSpPr>
          <p:spPr bwMode="auto">
            <a:xfrm>
              <a:off x="5459831" y="6282433"/>
              <a:ext cx="14937" cy="14937"/>
            </a:xfrm>
            <a:custGeom>
              <a:avLst/>
              <a:gdLst>
                <a:gd name="T0" fmla="*/ 24 w 50"/>
                <a:gd name="T1" fmla="*/ 50 h 50"/>
                <a:gd name="T2" fmla="*/ 0 w 50"/>
                <a:gd name="T3" fmla="*/ 24 h 50"/>
                <a:gd name="T4" fmla="*/ 25 w 50"/>
                <a:gd name="T5" fmla="*/ 1 h 50"/>
                <a:gd name="T6" fmla="*/ 49 w 50"/>
                <a:gd name="T7" fmla="*/ 26 h 50"/>
                <a:gd name="T8" fmla="*/ 24 w 50"/>
                <a:gd name="T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24" y="50"/>
                  </a:moveTo>
                  <a:cubicBezTo>
                    <a:pt x="10" y="49"/>
                    <a:pt x="0" y="38"/>
                    <a:pt x="0" y="24"/>
                  </a:cubicBezTo>
                  <a:cubicBezTo>
                    <a:pt x="0" y="11"/>
                    <a:pt x="12" y="0"/>
                    <a:pt x="25" y="1"/>
                  </a:cubicBezTo>
                  <a:cubicBezTo>
                    <a:pt x="39" y="1"/>
                    <a:pt x="50" y="12"/>
                    <a:pt x="49" y="26"/>
                  </a:cubicBezTo>
                  <a:cubicBezTo>
                    <a:pt x="49" y="39"/>
                    <a:pt x="37" y="50"/>
                    <a:pt x="24" y="50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8" name="Freeform 432"/>
            <p:cNvSpPr>
              <a:spLocks/>
            </p:cNvSpPr>
            <p:nvPr/>
          </p:nvSpPr>
          <p:spPr bwMode="auto">
            <a:xfrm>
              <a:off x="5431316" y="6260706"/>
              <a:ext cx="19011" cy="17653"/>
            </a:xfrm>
            <a:custGeom>
              <a:avLst/>
              <a:gdLst>
                <a:gd name="T0" fmla="*/ 29 w 60"/>
                <a:gd name="T1" fmla="*/ 59 h 60"/>
                <a:gd name="T2" fmla="*/ 1 w 60"/>
                <a:gd name="T3" fmla="*/ 29 h 60"/>
                <a:gd name="T4" fmla="*/ 31 w 60"/>
                <a:gd name="T5" fmla="*/ 0 h 60"/>
                <a:gd name="T6" fmla="*/ 59 w 60"/>
                <a:gd name="T7" fmla="*/ 31 h 60"/>
                <a:gd name="T8" fmla="*/ 29 w 60"/>
                <a:gd name="T9" fmla="*/ 5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60">
                  <a:moveTo>
                    <a:pt x="29" y="59"/>
                  </a:moveTo>
                  <a:cubicBezTo>
                    <a:pt x="13" y="59"/>
                    <a:pt x="0" y="45"/>
                    <a:pt x="1" y="29"/>
                  </a:cubicBezTo>
                  <a:cubicBezTo>
                    <a:pt x="1" y="13"/>
                    <a:pt x="15" y="0"/>
                    <a:pt x="31" y="0"/>
                  </a:cubicBezTo>
                  <a:cubicBezTo>
                    <a:pt x="47" y="1"/>
                    <a:pt x="60" y="14"/>
                    <a:pt x="59" y="31"/>
                  </a:cubicBezTo>
                  <a:cubicBezTo>
                    <a:pt x="59" y="47"/>
                    <a:pt x="45" y="60"/>
                    <a:pt x="29" y="5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9" name="Freeform 433"/>
            <p:cNvSpPr>
              <a:spLocks/>
            </p:cNvSpPr>
            <p:nvPr/>
          </p:nvSpPr>
          <p:spPr bwMode="auto">
            <a:xfrm>
              <a:off x="5454400" y="6267495"/>
              <a:ext cx="10863" cy="9506"/>
            </a:xfrm>
            <a:custGeom>
              <a:avLst/>
              <a:gdLst>
                <a:gd name="T0" fmla="*/ 16 w 33"/>
                <a:gd name="T1" fmla="*/ 33 h 34"/>
                <a:gd name="T2" fmla="*/ 0 w 33"/>
                <a:gd name="T3" fmla="*/ 16 h 34"/>
                <a:gd name="T4" fmla="*/ 17 w 33"/>
                <a:gd name="T5" fmla="*/ 1 h 34"/>
                <a:gd name="T6" fmla="*/ 33 w 33"/>
                <a:gd name="T7" fmla="*/ 17 h 34"/>
                <a:gd name="T8" fmla="*/ 16 w 33"/>
                <a:gd name="T9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4">
                  <a:moveTo>
                    <a:pt x="16" y="33"/>
                  </a:moveTo>
                  <a:cubicBezTo>
                    <a:pt x="7" y="33"/>
                    <a:pt x="0" y="26"/>
                    <a:pt x="0" y="16"/>
                  </a:cubicBezTo>
                  <a:cubicBezTo>
                    <a:pt x="0" y="7"/>
                    <a:pt x="8" y="0"/>
                    <a:pt x="17" y="1"/>
                  </a:cubicBezTo>
                  <a:cubicBezTo>
                    <a:pt x="26" y="1"/>
                    <a:pt x="33" y="8"/>
                    <a:pt x="33" y="17"/>
                  </a:cubicBezTo>
                  <a:cubicBezTo>
                    <a:pt x="33" y="27"/>
                    <a:pt x="25" y="34"/>
                    <a:pt x="16" y="33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0" name="Freeform 434"/>
            <p:cNvSpPr>
              <a:spLocks/>
            </p:cNvSpPr>
            <p:nvPr/>
          </p:nvSpPr>
          <p:spPr bwMode="auto">
            <a:xfrm>
              <a:off x="5458474" y="6252559"/>
              <a:ext cx="8147" cy="8147"/>
            </a:xfrm>
            <a:custGeom>
              <a:avLst/>
              <a:gdLst>
                <a:gd name="T0" fmla="*/ 14 w 28"/>
                <a:gd name="T1" fmla="*/ 29 h 29"/>
                <a:gd name="T2" fmla="*/ 0 w 28"/>
                <a:gd name="T3" fmla="*/ 14 h 29"/>
                <a:gd name="T4" fmla="*/ 14 w 28"/>
                <a:gd name="T5" fmla="*/ 0 h 29"/>
                <a:gd name="T6" fmla="*/ 28 w 28"/>
                <a:gd name="T7" fmla="*/ 15 h 29"/>
                <a:gd name="T8" fmla="*/ 14 w 28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9">
                  <a:moveTo>
                    <a:pt x="14" y="29"/>
                  </a:moveTo>
                  <a:cubicBezTo>
                    <a:pt x="6" y="28"/>
                    <a:pt x="0" y="22"/>
                    <a:pt x="0" y="14"/>
                  </a:cubicBezTo>
                  <a:cubicBezTo>
                    <a:pt x="0" y="6"/>
                    <a:pt x="7" y="0"/>
                    <a:pt x="14" y="0"/>
                  </a:cubicBezTo>
                  <a:cubicBezTo>
                    <a:pt x="22" y="0"/>
                    <a:pt x="28" y="7"/>
                    <a:pt x="28" y="15"/>
                  </a:cubicBezTo>
                  <a:cubicBezTo>
                    <a:pt x="28" y="23"/>
                    <a:pt x="21" y="29"/>
                    <a:pt x="14" y="2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1" name="Freeform 435"/>
            <p:cNvSpPr>
              <a:spLocks/>
            </p:cNvSpPr>
            <p:nvPr/>
          </p:nvSpPr>
          <p:spPr bwMode="auto">
            <a:xfrm>
              <a:off x="5469337" y="6266138"/>
              <a:ext cx="9506" cy="8147"/>
            </a:xfrm>
            <a:custGeom>
              <a:avLst/>
              <a:gdLst>
                <a:gd name="T0" fmla="*/ 14 w 29"/>
                <a:gd name="T1" fmla="*/ 29 h 29"/>
                <a:gd name="T2" fmla="*/ 0 w 29"/>
                <a:gd name="T3" fmla="*/ 14 h 29"/>
                <a:gd name="T4" fmla="*/ 15 w 29"/>
                <a:gd name="T5" fmla="*/ 1 h 29"/>
                <a:gd name="T6" fmla="*/ 28 w 29"/>
                <a:gd name="T7" fmla="*/ 15 h 29"/>
                <a:gd name="T8" fmla="*/ 14 w 29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9">
                  <a:moveTo>
                    <a:pt x="14" y="29"/>
                  </a:moveTo>
                  <a:cubicBezTo>
                    <a:pt x="6" y="29"/>
                    <a:pt x="0" y="22"/>
                    <a:pt x="0" y="14"/>
                  </a:cubicBezTo>
                  <a:cubicBezTo>
                    <a:pt x="0" y="7"/>
                    <a:pt x="7" y="0"/>
                    <a:pt x="15" y="1"/>
                  </a:cubicBezTo>
                  <a:cubicBezTo>
                    <a:pt x="22" y="1"/>
                    <a:pt x="29" y="8"/>
                    <a:pt x="28" y="15"/>
                  </a:cubicBezTo>
                  <a:cubicBezTo>
                    <a:pt x="28" y="23"/>
                    <a:pt x="22" y="29"/>
                    <a:pt x="14" y="2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2" name="Freeform 436"/>
            <p:cNvSpPr>
              <a:spLocks/>
            </p:cNvSpPr>
            <p:nvPr/>
          </p:nvSpPr>
          <p:spPr bwMode="auto">
            <a:xfrm>
              <a:off x="5439463" y="6281074"/>
              <a:ext cx="14937" cy="14937"/>
            </a:xfrm>
            <a:custGeom>
              <a:avLst/>
              <a:gdLst>
                <a:gd name="T0" fmla="*/ 23 w 48"/>
                <a:gd name="T1" fmla="*/ 48 h 48"/>
                <a:gd name="T2" fmla="*/ 0 w 48"/>
                <a:gd name="T3" fmla="*/ 24 h 48"/>
                <a:gd name="T4" fmla="*/ 25 w 48"/>
                <a:gd name="T5" fmla="*/ 1 h 48"/>
                <a:gd name="T6" fmla="*/ 48 w 48"/>
                <a:gd name="T7" fmla="*/ 25 h 48"/>
                <a:gd name="T8" fmla="*/ 23 w 48"/>
                <a:gd name="T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23" y="48"/>
                  </a:moveTo>
                  <a:cubicBezTo>
                    <a:pt x="10" y="48"/>
                    <a:pt x="0" y="37"/>
                    <a:pt x="0" y="24"/>
                  </a:cubicBezTo>
                  <a:cubicBezTo>
                    <a:pt x="1" y="11"/>
                    <a:pt x="12" y="0"/>
                    <a:pt x="25" y="1"/>
                  </a:cubicBezTo>
                  <a:cubicBezTo>
                    <a:pt x="38" y="1"/>
                    <a:pt x="48" y="12"/>
                    <a:pt x="48" y="25"/>
                  </a:cubicBezTo>
                  <a:cubicBezTo>
                    <a:pt x="47" y="38"/>
                    <a:pt x="36" y="48"/>
                    <a:pt x="23" y="4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3" name="Freeform 437"/>
            <p:cNvSpPr>
              <a:spLocks/>
            </p:cNvSpPr>
            <p:nvPr/>
          </p:nvSpPr>
          <p:spPr bwMode="auto">
            <a:xfrm>
              <a:off x="5476126" y="6335390"/>
              <a:ext cx="16295" cy="17653"/>
            </a:xfrm>
            <a:custGeom>
              <a:avLst/>
              <a:gdLst>
                <a:gd name="T0" fmla="*/ 9 w 54"/>
                <a:gd name="T1" fmla="*/ 11 h 54"/>
                <a:gd name="T2" fmla="*/ 43 w 54"/>
                <a:gd name="T3" fmla="*/ 9 h 54"/>
                <a:gd name="T4" fmla="*/ 45 w 54"/>
                <a:gd name="T5" fmla="*/ 44 h 54"/>
                <a:gd name="T6" fmla="*/ 10 w 54"/>
                <a:gd name="T7" fmla="*/ 45 h 54"/>
                <a:gd name="T8" fmla="*/ 9 w 54"/>
                <a:gd name="T9" fmla="*/ 1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54">
                  <a:moveTo>
                    <a:pt x="9" y="11"/>
                  </a:moveTo>
                  <a:cubicBezTo>
                    <a:pt x="18" y="1"/>
                    <a:pt x="33" y="0"/>
                    <a:pt x="43" y="9"/>
                  </a:cubicBezTo>
                  <a:cubicBezTo>
                    <a:pt x="53" y="18"/>
                    <a:pt x="54" y="34"/>
                    <a:pt x="45" y="44"/>
                  </a:cubicBezTo>
                  <a:cubicBezTo>
                    <a:pt x="36" y="54"/>
                    <a:pt x="20" y="54"/>
                    <a:pt x="10" y="45"/>
                  </a:cubicBezTo>
                  <a:cubicBezTo>
                    <a:pt x="0" y="36"/>
                    <a:pt x="0" y="21"/>
                    <a:pt x="9" y="11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4" name="Freeform 438"/>
            <p:cNvSpPr>
              <a:spLocks/>
            </p:cNvSpPr>
            <p:nvPr/>
          </p:nvSpPr>
          <p:spPr bwMode="auto">
            <a:xfrm>
              <a:off x="5507358" y="6327243"/>
              <a:ext cx="20369" cy="20369"/>
            </a:xfrm>
            <a:custGeom>
              <a:avLst/>
              <a:gdLst>
                <a:gd name="T0" fmla="*/ 11 w 66"/>
                <a:gd name="T1" fmla="*/ 13 h 66"/>
                <a:gd name="T2" fmla="*/ 53 w 66"/>
                <a:gd name="T3" fmla="*/ 11 h 66"/>
                <a:gd name="T4" fmla="*/ 55 w 66"/>
                <a:gd name="T5" fmla="*/ 53 h 66"/>
                <a:gd name="T6" fmla="*/ 13 w 66"/>
                <a:gd name="T7" fmla="*/ 55 h 66"/>
                <a:gd name="T8" fmla="*/ 11 w 66"/>
                <a:gd name="T9" fmla="*/ 13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6">
                  <a:moveTo>
                    <a:pt x="11" y="13"/>
                  </a:moveTo>
                  <a:cubicBezTo>
                    <a:pt x="22" y="1"/>
                    <a:pt x="41" y="0"/>
                    <a:pt x="53" y="11"/>
                  </a:cubicBezTo>
                  <a:cubicBezTo>
                    <a:pt x="65" y="22"/>
                    <a:pt x="66" y="41"/>
                    <a:pt x="55" y="53"/>
                  </a:cubicBezTo>
                  <a:cubicBezTo>
                    <a:pt x="44" y="65"/>
                    <a:pt x="25" y="66"/>
                    <a:pt x="13" y="55"/>
                  </a:cubicBezTo>
                  <a:cubicBezTo>
                    <a:pt x="1" y="44"/>
                    <a:pt x="0" y="25"/>
                    <a:pt x="11" y="13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5" name="Freeform 439"/>
            <p:cNvSpPr>
              <a:spLocks/>
            </p:cNvSpPr>
            <p:nvPr/>
          </p:nvSpPr>
          <p:spPr bwMode="auto">
            <a:xfrm>
              <a:off x="5496495" y="6344896"/>
              <a:ext cx="10863" cy="10863"/>
            </a:xfrm>
            <a:custGeom>
              <a:avLst/>
              <a:gdLst>
                <a:gd name="T0" fmla="*/ 6 w 37"/>
                <a:gd name="T1" fmla="*/ 7 h 37"/>
                <a:gd name="T2" fmla="*/ 30 w 37"/>
                <a:gd name="T3" fmla="*/ 6 h 37"/>
                <a:gd name="T4" fmla="*/ 31 w 37"/>
                <a:gd name="T5" fmla="*/ 29 h 37"/>
                <a:gd name="T6" fmla="*/ 7 w 37"/>
                <a:gd name="T7" fmla="*/ 31 h 37"/>
                <a:gd name="T8" fmla="*/ 6 w 37"/>
                <a:gd name="T9" fmla="*/ 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7">
                  <a:moveTo>
                    <a:pt x="6" y="7"/>
                  </a:moveTo>
                  <a:cubicBezTo>
                    <a:pt x="12" y="1"/>
                    <a:pt x="23" y="0"/>
                    <a:pt x="30" y="6"/>
                  </a:cubicBezTo>
                  <a:cubicBezTo>
                    <a:pt x="36" y="12"/>
                    <a:pt x="37" y="23"/>
                    <a:pt x="31" y="29"/>
                  </a:cubicBezTo>
                  <a:cubicBezTo>
                    <a:pt x="25" y="36"/>
                    <a:pt x="14" y="37"/>
                    <a:pt x="7" y="31"/>
                  </a:cubicBezTo>
                  <a:cubicBezTo>
                    <a:pt x="1" y="24"/>
                    <a:pt x="0" y="14"/>
                    <a:pt x="6" y="7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6" name="Freeform 440"/>
            <p:cNvSpPr>
              <a:spLocks/>
            </p:cNvSpPr>
            <p:nvPr/>
          </p:nvSpPr>
          <p:spPr bwMode="auto">
            <a:xfrm>
              <a:off x="5507358" y="6357117"/>
              <a:ext cx="9506" cy="9506"/>
            </a:xfrm>
            <a:custGeom>
              <a:avLst/>
              <a:gdLst>
                <a:gd name="T0" fmla="*/ 6 w 32"/>
                <a:gd name="T1" fmla="*/ 6 h 32"/>
                <a:gd name="T2" fmla="*/ 26 w 32"/>
                <a:gd name="T3" fmla="*/ 5 h 32"/>
                <a:gd name="T4" fmla="*/ 27 w 32"/>
                <a:gd name="T5" fmla="*/ 25 h 32"/>
                <a:gd name="T6" fmla="*/ 6 w 32"/>
                <a:gd name="T7" fmla="*/ 26 h 32"/>
                <a:gd name="T8" fmla="*/ 6 w 32"/>
                <a:gd name="T9" fmla="*/ 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6" y="6"/>
                  </a:moveTo>
                  <a:cubicBezTo>
                    <a:pt x="11" y="1"/>
                    <a:pt x="20" y="0"/>
                    <a:pt x="26" y="5"/>
                  </a:cubicBezTo>
                  <a:cubicBezTo>
                    <a:pt x="31" y="11"/>
                    <a:pt x="32" y="20"/>
                    <a:pt x="27" y="25"/>
                  </a:cubicBezTo>
                  <a:cubicBezTo>
                    <a:pt x="21" y="31"/>
                    <a:pt x="12" y="32"/>
                    <a:pt x="6" y="26"/>
                  </a:cubicBezTo>
                  <a:cubicBezTo>
                    <a:pt x="1" y="21"/>
                    <a:pt x="0" y="12"/>
                    <a:pt x="6" y="6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7" name="Freeform 441"/>
            <p:cNvSpPr>
              <a:spLocks/>
            </p:cNvSpPr>
            <p:nvPr/>
          </p:nvSpPr>
          <p:spPr bwMode="auto">
            <a:xfrm>
              <a:off x="5489705" y="6357117"/>
              <a:ext cx="9506" cy="9506"/>
            </a:xfrm>
            <a:custGeom>
              <a:avLst/>
              <a:gdLst>
                <a:gd name="T0" fmla="*/ 5 w 31"/>
                <a:gd name="T1" fmla="*/ 6 h 32"/>
                <a:gd name="T2" fmla="*/ 25 w 31"/>
                <a:gd name="T3" fmla="*/ 5 h 32"/>
                <a:gd name="T4" fmla="*/ 26 w 31"/>
                <a:gd name="T5" fmla="*/ 25 h 32"/>
                <a:gd name="T6" fmla="*/ 6 w 31"/>
                <a:gd name="T7" fmla="*/ 26 h 32"/>
                <a:gd name="T8" fmla="*/ 5 w 31"/>
                <a:gd name="T9" fmla="*/ 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5" y="6"/>
                  </a:moveTo>
                  <a:cubicBezTo>
                    <a:pt x="10" y="0"/>
                    <a:pt x="19" y="0"/>
                    <a:pt x="25" y="5"/>
                  </a:cubicBezTo>
                  <a:cubicBezTo>
                    <a:pt x="31" y="11"/>
                    <a:pt x="31" y="20"/>
                    <a:pt x="26" y="25"/>
                  </a:cubicBezTo>
                  <a:cubicBezTo>
                    <a:pt x="21" y="31"/>
                    <a:pt x="12" y="32"/>
                    <a:pt x="6" y="26"/>
                  </a:cubicBezTo>
                  <a:cubicBezTo>
                    <a:pt x="0" y="21"/>
                    <a:pt x="0" y="12"/>
                    <a:pt x="5" y="6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8" name="Freeform 442"/>
            <p:cNvSpPr>
              <a:spLocks/>
            </p:cNvSpPr>
            <p:nvPr/>
          </p:nvSpPr>
          <p:spPr bwMode="auto">
            <a:xfrm>
              <a:off x="5489705" y="6321811"/>
              <a:ext cx="16295" cy="16295"/>
            </a:xfrm>
            <a:custGeom>
              <a:avLst/>
              <a:gdLst>
                <a:gd name="T0" fmla="*/ 9 w 52"/>
                <a:gd name="T1" fmla="*/ 10 h 52"/>
                <a:gd name="T2" fmla="*/ 42 w 52"/>
                <a:gd name="T3" fmla="*/ 8 h 52"/>
                <a:gd name="T4" fmla="*/ 44 w 52"/>
                <a:gd name="T5" fmla="*/ 42 h 52"/>
                <a:gd name="T6" fmla="*/ 10 w 52"/>
                <a:gd name="T7" fmla="*/ 43 h 52"/>
                <a:gd name="T8" fmla="*/ 9 w 52"/>
                <a:gd name="T9" fmla="*/ 1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9" y="10"/>
                  </a:moveTo>
                  <a:cubicBezTo>
                    <a:pt x="17" y="0"/>
                    <a:pt x="32" y="0"/>
                    <a:pt x="42" y="8"/>
                  </a:cubicBezTo>
                  <a:cubicBezTo>
                    <a:pt x="52" y="17"/>
                    <a:pt x="52" y="32"/>
                    <a:pt x="44" y="42"/>
                  </a:cubicBezTo>
                  <a:cubicBezTo>
                    <a:pt x="35" y="52"/>
                    <a:pt x="20" y="52"/>
                    <a:pt x="10" y="43"/>
                  </a:cubicBezTo>
                  <a:cubicBezTo>
                    <a:pt x="0" y="35"/>
                    <a:pt x="0" y="20"/>
                    <a:pt x="9" y="10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9" name="Freeform 443"/>
            <p:cNvSpPr>
              <a:spLocks/>
            </p:cNvSpPr>
            <p:nvPr/>
          </p:nvSpPr>
          <p:spPr bwMode="auto">
            <a:xfrm>
              <a:off x="5548095" y="6237621"/>
              <a:ext cx="16295" cy="16295"/>
            </a:xfrm>
            <a:custGeom>
              <a:avLst/>
              <a:gdLst>
                <a:gd name="T0" fmla="*/ 49 w 50"/>
                <a:gd name="T1" fmla="*/ 25 h 50"/>
                <a:gd name="T2" fmla="*/ 24 w 50"/>
                <a:gd name="T3" fmla="*/ 49 h 50"/>
                <a:gd name="T4" fmla="*/ 0 w 50"/>
                <a:gd name="T5" fmla="*/ 24 h 50"/>
                <a:gd name="T6" fmla="*/ 25 w 50"/>
                <a:gd name="T7" fmla="*/ 0 h 50"/>
                <a:gd name="T8" fmla="*/ 49 w 50"/>
                <a:gd name="T9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9" y="25"/>
                  </a:moveTo>
                  <a:cubicBezTo>
                    <a:pt x="49" y="39"/>
                    <a:pt x="38" y="50"/>
                    <a:pt x="24" y="49"/>
                  </a:cubicBezTo>
                  <a:cubicBezTo>
                    <a:pt x="11" y="49"/>
                    <a:pt x="0" y="38"/>
                    <a:pt x="0" y="24"/>
                  </a:cubicBezTo>
                  <a:cubicBezTo>
                    <a:pt x="0" y="11"/>
                    <a:pt x="12" y="0"/>
                    <a:pt x="25" y="0"/>
                  </a:cubicBezTo>
                  <a:cubicBezTo>
                    <a:pt x="39" y="1"/>
                    <a:pt x="50" y="12"/>
                    <a:pt x="49" y="2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0" name="Freeform 444"/>
            <p:cNvSpPr>
              <a:spLocks/>
            </p:cNvSpPr>
            <p:nvPr/>
          </p:nvSpPr>
          <p:spPr bwMode="auto">
            <a:xfrm>
              <a:off x="5526369" y="6263422"/>
              <a:ext cx="19011" cy="17653"/>
            </a:xfrm>
            <a:custGeom>
              <a:avLst/>
              <a:gdLst>
                <a:gd name="T0" fmla="*/ 59 w 60"/>
                <a:gd name="T1" fmla="*/ 31 h 60"/>
                <a:gd name="T2" fmla="*/ 29 w 60"/>
                <a:gd name="T3" fmla="*/ 59 h 60"/>
                <a:gd name="T4" fmla="*/ 1 w 60"/>
                <a:gd name="T5" fmla="*/ 29 h 60"/>
                <a:gd name="T6" fmla="*/ 31 w 60"/>
                <a:gd name="T7" fmla="*/ 0 h 60"/>
                <a:gd name="T8" fmla="*/ 59 w 60"/>
                <a:gd name="T9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60">
                  <a:moveTo>
                    <a:pt x="59" y="31"/>
                  </a:moveTo>
                  <a:cubicBezTo>
                    <a:pt x="59" y="47"/>
                    <a:pt x="45" y="60"/>
                    <a:pt x="29" y="59"/>
                  </a:cubicBezTo>
                  <a:cubicBezTo>
                    <a:pt x="13" y="59"/>
                    <a:pt x="0" y="45"/>
                    <a:pt x="1" y="29"/>
                  </a:cubicBezTo>
                  <a:cubicBezTo>
                    <a:pt x="1" y="13"/>
                    <a:pt x="14" y="0"/>
                    <a:pt x="31" y="0"/>
                  </a:cubicBezTo>
                  <a:cubicBezTo>
                    <a:pt x="47" y="1"/>
                    <a:pt x="60" y="14"/>
                    <a:pt x="59" y="31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1" name="Freeform 445"/>
            <p:cNvSpPr>
              <a:spLocks/>
            </p:cNvSpPr>
            <p:nvPr/>
          </p:nvSpPr>
          <p:spPr bwMode="auto">
            <a:xfrm>
              <a:off x="5533158" y="6247127"/>
              <a:ext cx="10863" cy="10863"/>
            </a:xfrm>
            <a:custGeom>
              <a:avLst/>
              <a:gdLst>
                <a:gd name="T0" fmla="*/ 33 w 33"/>
                <a:gd name="T1" fmla="*/ 17 h 33"/>
                <a:gd name="T2" fmla="*/ 16 w 33"/>
                <a:gd name="T3" fmla="*/ 33 h 33"/>
                <a:gd name="T4" fmla="*/ 0 w 33"/>
                <a:gd name="T5" fmla="*/ 16 h 33"/>
                <a:gd name="T6" fmla="*/ 17 w 33"/>
                <a:gd name="T7" fmla="*/ 0 h 33"/>
                <a:gd name="T8" fmla="*/ 33 w 33"/>
                <a:gd name="T9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3">
                  <a:moveTo>
                    <a:pt x="33" y="17"/>
                  </a:moveTo>
                  <a:cubicBezTo>
                    <a:pt x="33" y="26"/>
                    <a:pt x="25" y="33"/>
                    <a:pt x="16" y="33"/>
                  </a:cubicBezTo>
                  <a:cubicBezTo>
                    <a:pt x="7" y="32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2" name="Freeform 446"/>
            <p:cNvSpPr>
              <a:spLocks/>
            </p:cNvSpPr>
            <p:nvPr/>
          </p:nvSpPr>
          <p:spPr bwMode="auto">
            <a:xfrm>
              <a:off x="5519579" y="6245769"/>
              <a:ext cx="8147" cy="9506"/>
            </a:xfrm>
            <a:custGeom>
              <a:avLst/>
              <a:gdLst>
                <a:gd name="T0" fmla="*/ 28 w 28"/>
                <a:gd name="T1" fmla="*/ 15 h 29"/>
                <a:gd name="T2" fmla="*/ 14 w 28"/>
                <a:gd name="T3" fmla="*/ 28 h 29"/>
                <a:gd name="T4" fmla="*/ 0 w 28"/>
                <a:gd name="T5" fmla="*/ 14 h 29"/>
                <a:gd name="T6" fmla="*/ 14 w 28"/>
                <a:gd name="T7" fmla="*/ 0 h 29"/>
                <a:gd name="T8" fmla="*/ 28 w 28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9">
                  <a:moveTo>
                    <a:pt x="28" y="15"/>
                  </a:moveTo>
                  <a:cubicBezTo>
                    <a:pt x="28" y="22"/>
                    <a:pt x="22" y="29"/>
                    <a:pt x="14" y="28"/>
                  </a:cubicBezTo>
                  <a:cubicBezTo>
                    <a:pt x="6" y="28"/>
                    <a:pt x="0" y="22"/>
                    <a:pt x="0" y="14"/>
                  </a:cubicBezTo>
                  <a:cubicBezTo>
                    <a:pt x="0" y="6"/>
                    <a:pt x="7" y="0"/>
                    <a:pt x="14" y="0"/>
                  </a:cubicBezTo>
                  <a:cubicBezTo>
                    <a:pt x="22" y="0"/>
                    <a:pt x="28" y="7"/>
                    <a:pt x="28" y="1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3" name="Freeform 447"/>
            <p:cNvSpPr>
              <a:spLocks/>
            </p:cNvSpPr>
            <p:nvPr/>
          </p:nvSpPr>
          <p:spPr bwMode="auto">
            <a:xfrm>
              <a:off x="5533158" y="6233548"/>
              <a:ext cx="8147" cy="9506"/>
            </a:xfrm>
            <a:custGeom>
              <a:avLst/>
              <a:gdLst>
                <a:gd name="T0" fmla="*/ 29 w 29"/>
                <a:gd name="T1" fmla="*/ 15 h 29"/>
                <a:gd name="T2" fmla="*/ 14 w 29"/>
                <a:gd name="T3" fmla="*/ 29 h 29"/>
                <a:gd name="T4" fmla="*/ 0 w 29"/>
                <a:gd name="T5" fmla="*/ 15 h 29"/>
                <a:gd name="T6" fmla="*/ 15 w 29"/>
                <a:gd name="T7" fmla="*/ 1 h 29"/>
                <a:gd name="T8" fmla="*/ 29 w 29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9">
                  <a:moveTo>
                    <a:pt x="29" y="15"/>
                  </a:moveTo>
                  <a:cubicBezTo>
                    <a:pt x="28" y="23"/>
                    <a:pt x="22" y="29"/>
                    <a:pt x="14" y="29"/>
                  </a:cubicBezTo>
                  <a:cubicBezTo>
                    <a:pt x="6" y="29"/>
                    <a:pt x="0" y="22"/>
                    <a:pt x="0" y="15"/>
                  </a:cubicBezTo>
                  <a:cubicBezTo>
                    <a:pt x="0" y="7"/>
                    <a:pt x="7" y="0"/>
                    <a:pt x="15" y="1"/>
                  </a:cubicBezTo>
                  <a:cubicBezTo>
                    <a:pt x="22" y="1"/>
                    <a:pt x="29" y="7"/>
                    <a:pt x="29" y="1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4" name="Freeform 448"/>
            <p:cNvSpPr>
              <a:spLocks/>
            </p:cNvSpPr>
            <p:nvPr/>
          </p:nvSpPr>
          <p:spPr bwMode="auto">
            <a:xfrm>
              <a:off x="5548095" y="6257990"/>
              <a:ext cx="14937" cy="14937"/>
            </a:xfrm>
            <a:custGeom>
              <a:avLst/>
              <a:gdLst>
                <a:gd name="T0" fmla="*/ 48 w 48"/>
                <a:gd name="T1" fmla="*/ 24 h 48"/>
                <a:gd name="T2" fmla="*/ 24 w 48"/>
                <a:gd name="T3" fmla="*/ 47 h 48"/>
                <a:gd name="T4" fmla="*/ 1 w 48"/>
                <a:gd name="T5" fmla="*/ 23 h 48"/>
                <a:gd name="T6" fmla="*/ 25 w 48"/>
                <a:gd name="T7" fmla="*/ 0 h 48"/>
                <a:gd name="T8" fmla="*/ 48 w 48"/>
                <a:gd name="T9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48" y="24"/>
                  </a:moveTo>
                  <a:cubicBezTo>
                    <a:pt x="48" y="37"/>
                    <a:pt x="37" y="48"/>
                    <a:pt x="24" y="47"/>
                  </a:cubicBezTo>
                  <a:cubicBezTo>
                    <a:pt x="11" y="47"/>
                    <a:pt x="0" y="36"/>
                    <a:pt x="1" y="23"/>
                  </a:cubicBezTo>
                  <a:cubicBezTo>
                    <a:pt x="1" y="10"/>
                    <a:pt x="12" y="0"/>
                    <a:pt x="25" y="0"/>
                  </a:cubicBezTo>
                  <a:cubicBezTo>
                    <a:pt x="38" y="0"/>
                    <a:pt x="48" y="11"/>
                    <a:pt x="48" y="24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5" name="Freeform 449"/>
            <p:cNvSpPr>
              <a:spLocks/>
            </p:cNvSpPr>
            <p:nvPr/>
          </p:nvSpPr>
          <p:spPr bwMode="auto">
            <a:xfrm>
              <a:off x="5271084" y="6415507"/>
              <a:ext cx="17653" cy="17653"/>
            </a:xfrm>
            <a:custGeom>
              <a:avLst/>
              <a:gdLst>
                <a:gd name="T0" fmla="*/ 46 w 55"/>
                <a:gd name="T1" fmla="*/ 43 h 55"/>
                <a:gd name="T2" fmla="*/ 11 w 55"/>
                <a:gd name="T3" fmla="*/ 46 h 55"/>
                <a:gd name="T4" fmla="*/ 8 w 55"/>
                <a:gd name="T5" fmla="*/ 12 h 55"/>
                <a:gd name="T6" fmla="*/ 43 w 55"/>
                <a:gd name="T7" fmla="*/ 8 h 55"/>
                <a:gd name="T8" fmla="*/ 46 w 55"/>
                <a:gd name="T9" fmla="*/ 4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5">
                  <a:moveTo>
                    <a:pt x="46" y="43"/>
                  </a:moveTo>
                  <a:cubicBezTo>
                    <a:pt x="37" y="53"/>
                    <a:pt x="22" y="55"/>
                    <a:pt x="11" y="46"/>
                  </a:cubicBezTo>
                  <a:cubicBezTo>
                    <a:pt x="1" y="38"/>
                    <a:pt x="0" y="22"/>
                    <a:pt x="8" y="12"/>
                  </a:cubicBezTo>
                  <a:cubicBezTo>
                    <a:pt x="17" y="1"/>
                    <a:pt x="32" y="0"/>
                    <a:pt x="43" y="8"/>
                  </a:cubicBezTo>
                  <a:cubicBezTo>
                    <a:pt x="53" y="17"/>
                    <a:pt x="55" y="33"/>
                    <a:pt x="46" y="43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6" name="Freeform 450"/>
            <p:cNvSpPr>
              <a:spLocks/>
            </p:cNvSpPr>
            <p:nvPr/>
          </p:nvSpPr>
          <p:spPr bwMode="auto">
            <a:xfrm>
              <a:off x="5237136" y="6422296"/>
              <a:ext cx="20369" cy="21726"/>
            </a:xfrm>
            <a:custGeom>
              <a:avLst/>
              <a:gdLst>
                <a:gd name="T0" fmla="*/ 56 w 66"/>
                <a:gd name="T1" fmla="*/ 52 h 67"/>
                <a:gd name="T2" fmla="*/ 15 w 66"/>
                <a:gd name="T3" fmla="*/ 56 h 67"/>
                <a:gd name="T4" fmla="*/ 11 w 66"/>
                <a:gd name="T5" fmla="*/ 15 h 67"/>
                <a:gd name="T6" fmla="*/ 52 w 66"/>
                <a:gd name="T7" fmla="*/ 11 h 67"/>
                <a:gd name="T8" fmla="*/ 56 w 66"/>
                <a:gd name="T9" fmla="*/ 5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7">
                  <a:moveTo>
                    <a:pt x="56" y="52"/>
                  </a:moveTo>
                  <a:cubicBezTo>
                    <a:pt x="46" y="65"/>
                    <a:pt x="27" y="67"/>
                    <a:pt x="15" y="56"/>
                  </a:cubicBezTo>
                  <a:cubicBezTo>
                    <a:pt x="2" y="46"/>
                    <a:pt x="0" y="27"/>
                    <a:pt x="11" y="15"/>
                  </a:cubicBezTo>
                  <a:cubicBezTo>
                    <a:pt x="21" y="2"/>
                    <a:pt x="40" y="0"/>
                    <a:pt x="52" y="11"/>
                  </a:cubicBezTo>
                  <a:cubicBezTo>
                    <a:pt x="65" y="21"/>
                    <a:pt x="66" y="40"/>
                    <a:pt x="56" y="52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7" name="Freeform 451"/>
            <p:cNvSpPr>
              <a:spLocks/>
            </p:cNvSpPr>
            <p:nvPr/>
          </p:nvSpPr>
          <p:spPr bwMode="auto">
            <a:xfrm>
              <a:off x="5256146" y="6414148"/>
              <a:ext cx="10863" cy="10863"/>
            </a:xfrm>
            <a:custGeom>
              <a:avLst/>
              <a:gdLst>
                <a:gd name="T0" fmla="*/ 31 w 37"/>
                <a:gd name="T1" fmla="*/ 29 h 37"/>
                <a:gd name="T2" fmla="*/ 8 w 37"/>
                <a:gd name="T3" fmla="*/ 32 h 37"/>
                <a:gd name="T4" fmla="*/ 6 w 37"/>
                <a:gd name="T5" fmla="*/ 8 h 37"/>
                <a:gd name="T6" fmla="*/ 29 w 37"/>
                <a:gd name="T7" fmla="*/ 6 h 37"/>
                <a:gd name="T8" fmla="*/ 31 w 37"/>
                <a:gd name="T9" fmla="*/ 2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7">
                  <a:moveTo>
                    <a:pt x="31" y="29"/>
                  </a:moveTo>
                  <a:cubicBezTo>
                    <a:pt x="26" y="36"/>
                    <a:pt x="15" y="37"/>
                    <a:pt x="8" y="32"/>
                  </a:cubicBezTo>
                  <a:cubicBezTo>
                    <a:pt x="1" y="26"/>
                    <a:pt x="0" y="15"/>
                    <a:pt x="6" y="8"/>
                  </a:cubicBezTo>
                  <a:cubicBezTo>
                    <a:pt x="12" y="1"/>
                    <a:pt x="22" y="0"/>
                    <a:pt x="29" y="6"/>
                  </a:cubicBezTo>
                  <a:cubicBezTo>
                    <a:pt x="36" y="12"/>
                    <a:pt x="37" y="22"/>
                    <a:pt x="31" y="2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8" name="Freeform 452"/>
            <p:cNvSpPr>
              <a:spLocks/>
            </p:cNvSpPr>
            <p:nvPr/>
          </p:nvSpPr>
          <p:spPr bwMode="auto">
            <a:xfrm>
              <a:off x="5245283" y="6403285"/>
              <a:ext cx="10863" cy="9506"/>
            </a:xfrm>
            <a:custGeom>
              <a:avLst/>
              <a:gdLst>
                <a:gd name="T0" fmla="*/ 27 w 32"/>
                <a:gd name="T1" fmla="*/ 25 h 32"/>
                <a:gd name="T2" fmla="*/ 7 w 32"/>
                <a:gd name="T3" fmla="*/ 27 h 32"/>
                <a:gd name="T4" fmla="*/ 5 w 32"/>
                <a:gd name="T5" fmla="*/ 7 h 32"/>
                <a:gd name="T6" fmla="*/ 25 w 32"/>
                <a:gd name="T7" fmla="*/ 5 h 32"/>
                <a:gd name="T8" fmla="*/ 27 w 32"/>
                <a:gd name="T9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27" y="25"/>
                  </a:moveTo>
                  <a:cubicBezTo>
                    <a:pt x="22" y="31"/>
                    <a:pt x="13" y="32"/>
                    <a:pt x="7" y="27"/>
                  </a:cubicBezTo>
                  <a:cubicBezTo>
                    <a:pt x="1" y="22"/>
                    <a:pt x="0" y="13"/>
                    <a:pt x="5" y="7"/>
                  </a:cubicBezTo>
                  <a:cubicBezTo>
                    <a:pt x="10" y="1"/>
                    <a:pt x="19" y="0"/>
                    <a:pt x="25" y="5"/>
                  </a:cubicBezTo>
                  <a:cubicBezTo>
                    <a:pt x="31" y="10"/>
                    <a:pt x="32" y="19"/>
                    <a:pt x="27" y="2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9" name="Freeform 453"/>
            <p:cNvSpPr>
              <a:spLocks/>
            </p:cNvSpPr>
            <p:nvPr/>
          </p:nvSpPr>
          <p:spPr bwMode="auto">
            <a:xfrm>
              <a:off x="5264294" y="6401928"/>
              <a:ext cx="9506" cy="9506"/>
            </a:xfrm>
            <a:custGeom>
              <a:avLst/>
              <a:gdLst>
                <a:gd name="T0" fmla="*/ 27 w 32"/>
                <a:gd name="T1" fmla="*/ 25 h 32"/>
                <a:gd name="T2" fmla="*/ 7 w 32"/>
                <a:gd name="T3" fmla="*/ 27 h 32"/>
                <a:gd name="T4" fmla="*/ 5 w 32"/>
                <a:gd name="T5" fmla="*/ 7 h 32"/>
                <a:gd name="T6" fmla="*/ 25 w 32"/>
                <a:gd name="T7" fmla="*/ 5 h 32"/>
                <a:gd name="T8" fmla="*/ 27 w 32"/>
                <a:gd name="T9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27" y="25"/>
                  </a:moveTo>
                  <a:cubicBezTo>
                    <a:pt x="22" y="31"/>
                    <a:pt x="13" y="32"/>
                    <a:pt x="7" y="27"/>
                  </a:cubicBezTo>
                  <a:cubicBezTo>
                    <a:pt x="1" y="22"/>
                    <a:pt x="0" y="13"/>
                    <a:pt x="5" y="7"/>
                  </a:cubicBezTo>
                  <a:cubicBezTo>
                    <a:pt x="10" y="1"/>
                    <a:pt x="19" y="0"/>
                    <a:pt x="25" y="5"/>
                  </a:cubicBezTo>
                  <a:cubicBezTo>
                    <a:pt x="31" y="10"/>
                    <a:pt x="32" y="19"/>
                    <a:pt x="27" y="2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0" name="Freeform 454"/>
            <p:cNvSpPr>
              <a:spLocks/>
            </p:cNvSpPr>
            <p:nvPr/>
          </p:nvSpPr>
          <p:spPr bwMode="auto">
            <a:xfrm>
              <a:off x="5258862" y="6431802"/>
              <a:ext cx="16295" cy="16295"/>
            </a:xfrm>
            <a:custGeom>
              <a:avLst/>
              <a:gdLst>
                <a:gd name="T0" fmla="*/ 45 w 53"/>
                <a:gd name="T1" fmla="*/ 42 h 53"/>
                <a:gd name="T2" fmla="*/ 11 w 53"/>
                <a:gd name="T3" fmla="*/ 45 h 53"/>
                <a:gd name="T4" fmla="*/ 8 w 53"/>
                <a:gd name="T5" fmla="*/ 12 h 53"/>
                <a:gd name="T6" fmla="*/ 41 w 53"/>
                <a:gd name="T7" fmla="*/ 8 h 53"/>
                <a:gd name="T8" fmla="*/ 45 w 53"/>
                <a:gd name="T9" fmla="*/ 4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53">
                  <a:moveTo>
                    <a:pt x="45" y="42"/>
                  </a:moveTo>
                  <a:cubicBezTo>
                    <a:pt x="36" y="52"/>
                    <a:pt x="21" y="53"/>
                    <a:pt x="11" y="45"/>
                  </a:cubicBezTo>
                  <a:cubicBezTo>
                    <a:pt x="1" y="37"/>
                    <a:pt x="0" y="22"/>
                    <a:pt x="8" y="12"/>
                  </a:cubicBezTo>
                  <a:cubicBezTo>
                    <a:pt x="16" y="1"/>
                    <a:pt x="31" y="0"/>
                    <a:pt x="41" y="8"/>
                  </a:cubicBezTo>
                  <a:cubicBezTo>
                    <a:pt x="51" y="17"/>
                    <a:pt x="53" y="32"/>
                    <a:pt x="45" y="42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1" name="Freeform 455"/>
            <p:cNvSpPr>
              <a:spLocks/>
            </p:cNvSpPr>
            <p:nvPr/>
          </p:nvSpPr>
          <p:spPr bwMode="auto">
            <a:xfrm rot="20744887">
              <a:off x="5371005" y="6300490"/>
              <a:ext cx="126287" cy="153109"/>
            </a:xfrm>
            <a:custGeom>
              <a:avLst/>
              <a:gdLst>
                <a:gd name="T0" fmla="*/ 479 w 498"/>
                <a:gd name="T1" fmla="*/ 441 h 603"/>
                <a:gd name="T2" fmla="*/ 430 w 498"/>
                <a:gd name="T3" fmla="*/ 549 h 603"/>
                <a:gd name="T4" fmla="*/ 387 w 498"/>
                <a:gd name="T5" fmla="*/ 575 h 603"/>
                <a:gd name="T6" fmla="*/ 269 w 498"/>
                <a:gd name="T7" fmla="*/ 569 h 603"/>
                <a:gd name="T8" fmla="*/ 20 w 498"/>
                <a:gd name="T9" fmla="*/ 163 h 603"/>
                <a:gd name="T10" fmla="*/ 68 w 498"/>
                <a:gd name="T11" fmla="*/ 55 h 603"/>
                <a:gd name="T12" fmla="*/ 111 w 498"/>
                <a:gd name="T13" fmla="*/ 29 h 603"/>
                <a:gd name="T14" fmla="*/ 229 w 498"/>
                <a:gd name="T15" fmla="*/ 34 h 603"/>
                <a:gd name="T16" fmla="*/ 479 w 498"/>
                <a:gd name="T17" fmla="*/ 441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8" h="603">
                  <a:moveTo>
                    <a:pt x="479" y="441"/>
                  </a:moveTo>
                  <a:cubicBezTo>
                    <a:pt x="498" y="472"/>
                    <a:pt x="476" y="520"/>
                    <a:pt x="430" y="549"/>
                  </a:cubicBezTo>
                  <a:lnTo>
                    <a:pt x="387" y="575"/>
                  </a:lnTo>
                  <a:cubicBezTo>
                    <a:pt x="341" y="603"/>
                    <a:pt x="288" y="601"/>
                    <a:pt x="269" y="569"/>
                  </a:cubicBezTo>
                  <a:lnTo>
                    <a:pt x="20" y="163"/>
                  </a:lnTo>
                  <a:cubicBezTo>
                    <a:pt x="0" y="131"/>
                    <a:pt x="22" y="83"/>
                    <a:pt x="68" y="55"/>
                  </a:cubicBezTo>
                  <a:lnTo>
                    <a:pt x="111" y="29"/>
                  </a:lnTo>
                  <a:cubicBezTo>
                    <a:pt x="157" y="0"/>
                    <a:pt x="210" y="3"/>
                    <a:pt x="229" y="34"/>
                  </a:cubicBezTo>
                  <a:lnTo>
                    <a:pt x="479" y="441"/>
                  </a:lnTo>
                  <a:close/>
                </a:path>
              </a:pathLst>
            </a:custGeom>
            <a:solidFill>
              <a:srgbClr val="39A181"/>
            </a:solidFill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2" name="Freeform 456"/>
            <p:cNvSpPr>
              <a:spLocks/>
            </p:cNvSpPr>
            <p:nvPr/>
          </p:nvSpPr>
          <p:spPr bwMode="auto">
            <a:xfrm rot="20744887">
              <a:off x="5342401" y="6270392"/>
              <a:ext cx="82832" cy="101843"/>
            </a:xfrm>
            <a:custGeom>
              <a:avLst/>
              <a:gdLst>
                <a:gd name="T0" fmla="*/ 258 w 269"/>
                <a:gd name="T1" fmla="*/ 246 h 333"/>
                <a:gd name="T2" fmla="*/ 234 w 269"/>
                <a:gd name="T3" fmla="*/ 304 h 333"/>
                <a:gd name="T4" fmla="*/ 212 w 269"/>
                <a:gd name="T5" fmla="*/ 318 h 333"/>
                <a:gd name="T6" fmla="*/ 149 w 269"/>
                <a:gd name="T7" fmla="*/ 313 h 333"/>
                <a:gd name="T8" fmla="*/ 10 w 269"/>
                <a:gd name="T9" fmla="*/ 86 h 333"/>
                <a:gd name="T10" fmla="*/ 34 w 269"/>
                <a:gd name="T11" fmla="*/ 28 h 333"/>
                <a:gd name="T12" fmla="*/ 56 w 269"/>
                <a:gd name="T13" fmla="*/ 14 h 333"/>
                <a:gd name="T14" fmla="*/ 119 w 269"/>
                <a:gd name="T15" fmla="*/ 19 h 333"/>
                <a:gd name="T16" fmla="*/ 258 w 269"/>
                <a:gd name="T17" fmla="*/ 246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333">
                  <a:moveTo>
                    <a:pt x="258" y="246"/>
                  </a:moveTo>
                  <a:cubicBezTo>
                    <a:pt x="269" y="264"/>
                    <a:pt x="258" y="290"/>
                    <a:pt x="234" y="304"/>
                  </a:cubicBezTo>
                  <a:lnTo>
                    <a:pt x="212" y="318"/>
                  </a:lnTo>
                  <a:cubicBezTo>
                    <a:pt x="188" y="333"/>
                    <a:pt x="160" y="330"/>
                    <a:pt x="149" y="313"/>
                  </a:cubicBezTo>
                  <a:lnTo>
                    <a:pt x="10" y="86"/>
                  </a:lnTo>
                  <a:cubicBezTo>
                    <a:pt x="0" y="69"/>
                    <a:pt x="10" y="43"/>
                    <a:pt x="34" y="28"/>
                  </a:cubicBezTo>
                  <a:lnTo>
                    <a:pt x="56" y="14"/>
                  </a:lnTo>
                  <a:cubicBezTo>
                    <a:pt x="80" y="0"/>
                    <a:pt x="108" y="2"/>
                    <a:pt x="119" y="19"/>
                  </a:cubicBezTo>
                  <a:lnTo>
                    <a:pt x="258" y="246"/>
                  </a:lnTo>
                  <a:close/>
                </a:path>
              </a:pathLst>
            </a:custGeom>
            <a:solidFill>
              <a:srgbClr val="39A181"/>
            </a:solidFill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3" name="Freeform 457"/>
            <p:cNvSpPr>
              <a:spLocks noEditPoints="1"/>
            </p:cNvSpPr>
            <p:nvPr/>
          </p:nvSpPr>
          <p:spPr bwMode="auto">
            <a:xfrm>
              <a:off x="5147514" y="6070600"/>
              <a:ext cx="272938" cy="258001"/>
            </a:xfrm>
            <a:custGeom>
              <a:avLst/>
              <a:gdLst>
                <a:gd name="T0" fmla="*/ 379 w 883"/>
                <a:gd name="T1" fmla="*/ 816 h 837"/>
                <a:gd name="T2" fmla="*/ 117 w 883"/>
                <a:gd name="T3" fmla="*/ 631 h 837"/>
                <a:gd name="T4" fmla="*/ 251 w 883"/>
                <a:gd name="T5" fmla="*/ 73 h 837"/>
                <a:gd name="T6" fmla="*/ 547 w 883"/>
                <a:gd name="T7" fmla="*/ 21 h 837"/>
                <a:gd name="T8" fmla="*/ 809 w 883"/>
                <a:gd name="T9" fmla="*/ 206 h 837"/>
                <a:gd name="T10" fmla="*/ 858 w 883"/>
                <a:gd name="T11" fmla="*/ 513 h 837"/>
                <a:gd name="T12" fmla="*/ 675 w 883"/>
                <a:gd name="T13" fmla="*/ 765 h 837"/>
                <a:gd name="T14" fmla="*/ 379 w 883"/>
                <a:gd name="T15" fmla="*/ 816 h 837"/>
                <a:gd name="T16" fmla="*/ 524 w 883"/>
                <a:gd name="T17" fmla="*/ 130 h 837"/>
                <a:gd name="T18" fmla="*/ 524 w 883"/>
                <a:gd name="T19" fmla="*/ 130 h 837"/>
                <a:gd name="T20" fmla="*/ 309 w 883"/>
                <a:gd name="T21" fmla="*/ 168 h 837"/>
                <a:gd name="T22" fmla="*/ 212 w 883"/>
                <a:gd name="T23" fmla="*/ 573 h 837"/>
                <a:gd name="T24" fmla="*/ 402 w 883"/>
                <a:gd name="T25" fmla="*/ 707 h 837"/>
                <a:gd name="T26" fmla="*/ 617 w 883"/>
                <a:gd name="T27" fmla="*/ 670 h 837"/>
                <a:gd name="T28" fmla="*/ 750 w 883"/>
                <a:gd name="T29" fmla="*/ 487 h 837"/>
                <a:gd name="T30" fmla="*/ 714 w 883"/>
                <a:gd name="T31" fmla="*/ 265 h 837"/>
                <a:gd name="T32" fmla="*/ 524 w 883"/>
                <a:gd name="T33" fmla="*/ 130 h 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3" h="837">
                  <a:moveTo>
                    <a:pt x="379" y="816"/>
                  </a:moveTo>
                  <a:cubicBezTo>
                    <a:pt x="269" y="792"/>
                    <a:pt x="176" y="727"/>
                    <a:pt x="117" y="631"/>
                  </a:cubicBezTo>
                  <a:cubicBezTo>
                    <a:pt x="0" y="440"/>
                    <a:pt x="60" y="190"/>
                    <a:pt x="251" y="73"/>
                  </a:cubicBezTo>
                  <a:cubicBezTo>
                    <a:pt x="340" y="18"/>
                    <a:pt x="445" y="0"/>
                    <a:pt x="547" y="21"/>
                  </a:cubicBezTo>
                  <a:cubicBezTo>
                    <a:pt x="658" y="45"/>
                    <a:pt x="750" y="110"/>
                    <a:pt x="809" y="206"/>
                  </a:cubicBezTo>
                  <a:cubicBezTo>
                    <a:pt x="866" y="299"/>
                    <a:pt x="883" y="408"/>
                    <a:pt x="858" y="513"/>
                  </a:cubicBezTo>
                  <a:cubicBezTo>
                    <a:pt x="833" y="619"/>
                    <a:pt x="768" y="708"/>
                    <a:pt x="675" y="765"/>
                  </a:cubicBezTo>
                  <a:cubicBezTo>
                    <a:pt x="586" y="819"/>
                    <a:pt x="481" y="837"/>
                    <a:pt x="379" y="816"/>
                  </a:cubicBezTo>
                  <a:close/>
                  <a:moveTo>
                    <a:pt x="524" y="130"/>
                  </a:moveTo>
                  <a:lnTo>
                    <a:pt x="524" y="130"/>
                  </a:lnTo>
                  <a:cubicBezTo>
                    <a:pt x="450" y="115"/>
                    <a:pt x="374" y="128"/>
                    <a:pt x="309" y="168"/>
                  </a:cubicBezTo>
                  <a:cubicBezTo>
                    <a:pt x="171" y="252"/>
                    <a:pt x="127" y="434"/>
                    <a:pt x="212" y="573"/>
                  </a:cubicBezTo>
                  <a:cubicBezTo>
                    <a:pt x="255" y="642"/>
                    <a:pt x="322" y="690"/>
                    <a:pt x="402" y="707"/>
                  </a:cubicBezTo>
                  <a:cubicBezTo>
                    <a:pt x="476" y="723"/>
                    <a:pt x="553" y="709"/>
                    <a:pt x="617" y="670"/>
                  </a:cubicBezTo>
                  <a:cubicBezTo>
                    <a:pt x="684" y="629"/>
                    <a:pt x="731" y="564"/>
                    <a:pt x="750" y="487"/>
                  </a:cubicBezTo>
                  <a:cubicBezTo>
                    <a:pt x="768" y="411"/>
                    <a:pt x="755" y="332"/>
                    <a:pt x="714" y="265"/>
                  </a:cubicBezTo>
                  <a:cubicBezTo>
                    <a:pt x="672" y="195"/>
                    <a:pt x="604" y="147"/>
                    <a:pt x="524" y="130"/>
                  </a:cubicBezTo>
                  <a:close/>
                </a:path>
              </a:pathLst>
            </a:custGeom>
            <a:solidFill>
              <a:srgbClr val="39A181"/>
            </a:solidFill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</p:grpSp>
      <p:sp>
        <p:nvSpPr>
          <p:cNvPr id="749" name="Freeform 5"/>
          <p:cNvSpPr>
            <a:spLocks noEditPoints="1"/>
          </p:cNvSpPr>
          <p:nvPr/>
        </p:nvSpPr>
        <p:spPr bwMode="auto">
          <a:xfrm>
            <a:off x="1152882" y="931194"/>
            <a:ext cx="905416" cy="1022766"/>
          </a:xfrm>
          <a:custGeom>
            <a:avLst/>
            <a:gdLst>
              <a:gd name="T0" fmla="*/ 1842 w 3688"/>
              <a:gd name="T1" fmla="*/ 10 h 4166"/>
              <a:gd name="T2" fmla="*/ 1811 w 3688"/>
              <a:gd name="T3" fmla="*/ 10 h 4166"/>
              <a:gd name="T4" fmla="*/ 0 w 3688"/>
              <a:gd name="T5" fmla="*/ 2084 h 4166"/>
              <a:gd name="T6" fmla="*/ 1811 w 3688"/>
              <a:gd name="T7" fmla="*/ 4157 h 4166"/>
              <a:gd name="T8" fmla="*/ 1842 w 3688"/>
              <a:gd name="T9" fmla="*/ 4157 h 4166"/>
              <a:gd name="T10" fmla="*/ 3688 w 3688"/>
              <a:gd name="T11" fmla="*/ 2084 h 4166"/>
              <a:gd name="T12" fmla="*/ 1828 w 3688"/>
              <a:gd name="T13" fmla="*/ 4090 h 4166"/>
              <a:gd name="T14" fmla="*/ 66 w 3688"/>
              <a:gd name="T15" fmla="*/ 2453 h 4166"/>
              <a:gd name="T16" fmla="*/ 66 w 3688"/>
              <a:gd name="T17" fmla="*/ 2084 h 4166"/>
              <a:gd name="T18" fmla="*/ 66 w 3688"/>
              <a:gd name="T19" fmla="*/ 1713 h 4166"/>
              <a:gd name="T20" fmla="*/ 1828 w 3688"/>
              <a:gd name="T21" fmla="*/ 76 h 4166"/>
              <a:gd name="T22" fmla="*/ 185 w 3688"/>
              <a:gd name="T23" fmla="*/ 1176 h 4166"/>
              <a:gd name="T24" fmla="*/ 185 w 3688"/>
              <a:gd name="T25" fmla="*/ 2990 h 4166"/>
              <a:gd name="T26" fmla="*/ 1828 w 3688"/>
              <a:gd name="T27" fmla="*/ 4090 h 4166"/>
              <a:gd name="T28" fmla="*/ 2043 w 3688"/>
              <a:gd name="T29" fmla="*/ 3965 h 4166"/>
              <a:gd name="T30" fmla="*/ 251 w 3688"/>
              <a:gd name="T31" fmla="*/ 2453 h 4166"/>
              <a:gd name="T32" fmla="*/ 251 w 3688"/>
              <a:gd name="T33" fmla="*/ 2084 h 4166"/>
              <a:gd name="T34" fmla="*/ 251 w 3688"/>
              <a:gd name="T35" fmla="*/ 1713 h 4166"/>
              <a:gd name="T36" fmla="*/ 2043 w 3688"/>
              <a:gd name="T37" fmla="*/ 201 h 4166"/>
              <a:gd name="T38" fmla="*/ 2171 w 3688"/>
              <a:gd name="T39" fmla="*/ 272 h 4166"/>
              <a:gd name="T40" fmla="*/ 369 w 3688"/>
              <a:gd name="T41" fmla="*/ 2084 h 4166"/>
              <a:gd name="T42" fmla="*/ 2171 w 3688"/>
              <a:gd name="T43" fmla="*/ 3894 h 4166"/>
              <a:gd name="T44" fmla="*/ 3438 w 3688"/>
              <a:gd name="T45" fmla="*/ 1713 h 4166"/>
              <a:gd name="T46" fmla="*/ 3438 w 3688"/>
              <a:gd name="T47" fmla="*/ 2084 h 4166"/>
              <a:gd name="T48" fmla="*/ 3438 w 3688"/>
              <a:gd name="T49" fmla="*/ 2453 h 4166"/>
              <a:gd name="T50" fmla="*/ 2041 w 3688"/>
              <a:gd name="T51" fmla="*/ 3743 h 4166"/>
              <a:gd name="T52" fmla="*/ 3319 w 3688"/>
              <a:gd name="T53" fmla="*/ 2872 h 4166"/>
              <a:gd name="T54" fmla="*/ 3319 w 3688"/>
              <a:gd name="T55" fmla="*/ 1294 h 4166"/>
              <a:gd name="T56" fmla="*/ 2041 w 3688"/>
              <a:gd name="T57" fmla="*/ 424 h 4166"/>
              <a:gd name="T58" fmla="*/ 3438 w 3688"/>
              <a:gd name="T59" fmla="*/ 1713 h 4166"/>
              <a:gd name="T60" fmla="*/ 436 w 3688"/>
              <a:gd name="T61" fmla="*/ 2834 h 4166"/>
              <a:gd name="T62" fmla="*/ 438 w 3688"/>
              <a:gd name="T63" fmla="*/ 2453 h 4166"/>
              <a:gd name="T64" fmla="*/ 438 w 3688"/>
              <a:gd name="T65" fmla="*/ 1713 h 4166"/>
              <a:gd name="T66" fmla="*/ 436 w 3688"/>
              <a:gd name="T67" fmla="*/ 1334 h 4166"/>
              <a:gd name="T68" fmla="*/ 1844 w 3688"/>
              <a:gd name="T69" fmla="*/ 535 h 4166"/>
              <a:gd name="T70" fmla="*/ 3253 w 3688"/>
              <a:gd name="T71" fmla="*/ 1713 h 4166"/>
              <a:gd name="T72" fmla="*/ 3253 w 3688"/>
              <a:gd name="T73" fmla="*/ 2084 h 4166"/>
              <a:gd name="T74" fmla="*/ 3253 w 3688"/>
              <a:gd name="T75" fmla="*/ 2453 h 4166"/>
              <a:gd name="T76" fmla="*/ 1844 w 3688"/>
              <a:gd name="T77" fmla="*/ 3631 h 4166"/>
              <a:gd name="T78" fmla="*/ 2237 w 3688"/>
              <a:gd name="T79" fmla="*/ 3856 h 4166"/>
              <a:gd name="T80" fmla="*/ 3504 w 3688"/>
              <a:gd name="T81" fmla="*/ 2990 h 4166"/>
              <a:gd name="T82" fmla="*/ 3504 w 3688"/>
              <a:gd name="T83" fmla="*/ 1176 h 4166"/>
              <a:gd name="T84" fmla="*/ 2237 w 3688"/>
              <a:gd name="T85" fmla="*/ 312 h 4166"/>
              <a:gd name="T86" fmla="*/ 3622 w 3688"/>
              <a:gd name="T87" fmla="*/ 1713 h 4166"/>
              <a:gd name="T88" fmla="*/ 3622 w 3688"/>
              <a:gd name="T89" fmla="*/ 2084 h 4166"/>
              <a:gd name="T90" fmla="*/ 3622 w 3688"/>
              <a:gd name="T91" fmla="*/ 2453 h 4166"/>
              <a:gd name="T92" fmla="*/ 2237 w 3688"/>
              <a:gd name="T93" fmla="*/ 3856 h 4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88" h="4166">
                <a:moveTo>
                  <a:pt x="3688" y="1062"/>
                </a:moveTo>
                <a:lnTo>
                  <a:pt x="1842" y="10"/>
                </a:lnTo>
                <a:lnTo>
                  <a:pt x="1825" y="0"/>
                </a:lnTo>
                <a:lnTo>
                  <a:pt x="1811" y="10"/>
                </a:lnTo>
                <a:lnTo>
                  <a:pt x="0" y="1036"/>
                </a:lnTo>
                <a:lnTo>
                  <a:pt x="0" y="2084"/>
                </a:lnTo>
                <a:lnTo>
                  <a:pt x="0" y="3130"/>
                </a:lnTo>
                <a:lnTo>
                  <a:pt x="1811" y="4157"/>
                </a:lnTo>
                <a:lnTo>
                  <a:pt x="1825" y="4166"/>
                </a:lnTo>
                <a:lnTo>
                  <a:pt x="1842" y="4157"/>
                </a:lnTo>
                <a:lnTo>
                  <a:pt x="3688" y="3104"/>
                </a:lnTo>
                <a:lnTo>
                  <a:pt x="3688" y="2084"/>
                </a:lnTo>
                <a:lnTo>
                  <a:pt x="3688" y="1062"/>
                </a:lnTo>
                <a:close/>
                <a:moveTo>
                  <a:pt x="1828" y="4090"/>
                </a:moveTo>
                <a:lnTo>
                  <a:pt x="66" y="3092"/>
                </a:lnTo>
                <a:lnTo>
                  <a:pt x="66" y="2453"/>
                </a:lnTo>
                <a:lnTo>
                  <a:pt x="69" y="2453"/>
                </a:lnTo>
                <a:lnTo>
                  <a:pt x="66" y="2084"/>
                </a:lnTo>
                <a:lnTo>
                  <a:pt x="69" y="1713"/>
                </a:lnTo>
                <a:lnTo>
                  <a:pt x="66" y="1713"/>
                </a:lnTo>
                <a:lnTo>
                  <a:pt x="66" y="1074"/>
                </a:lnTo>
                <a:lnTo>
                  <a:pt x="1828" y="76"/>
                </a:lnTo>
                <a:lnTo>
                  <a:pt x="1977" y="163"/>
                </a:lnTo>
                <a:lnTo>
                  <a:pt x="185" y="1176"/>
                </a:lnTo>
                <a:lnTo>
                  <a:pt x="185" y="2084"/>
                </a:lnTo>
                <a:lnTo>
                  <a:pt x="185" y="2990"/>
                </a:lnTo>
                <a:lnTo>
                  <a:pt x="1977" y="4005"/>
                </a:lnTo>
                <a:lnTo>
                  <a:pt x="1828" y="4090"/>
                </a:lnTo>
                <a:close/>
                <a:moveTo>
                  <a:pt x="2043" y="3967"/>
                </a:moveTo>
                <a:lnTo>
                  <a:pt x="2043" y="3965"/>
                </a:lnTo>
                <a:lnTo>
                  <a:pt x="251" y="2950"/>
                </a:lnTo>
                <a:lnTo>
                  <a:pt x="251" y="2453"/>
                </a:lnTo>
                <a:lnTo>
                  <a:pt x="253" y="2453"/>
                </a:lnTo>
                <a:lnTo>
                  <a:pt x="251" y="2084"/>
                </a:lnTo>
                <a:lnTo>
                  <a:pt x="253" y="1713"/>
                </a:lnTo>
                <a:lnTo>
                  <a:pt x="251" y="1713"/>
                </a:lnTo>
                <a:lnTo>
                  <a:pt x="251" y="1216"/>
                </a:lnTo>
                <a:lnTo>
                  <a:pt x="2043" y="201"/>
                </a:lnTo>
                <a:lnTo>
                  <a:pt x="2043" y="201"/>
                </a:lnTo>
                <a:lnTo>
                  <a:pt x="2171" y="272"/>
                </a:lnTo>
                <a:lnTo>
                  <a:pt x="369" y="1294"/>
                </a:lnTo>
                <a:lnTo>
                  <a:pt x="369" y="2084"/>
                </a:lnTo>
                <a:lnTo>
                  <a:pt x="369" y="2872"/>
                </a:lnTo>
                <a:lnTo>
                  <a:pt x="2171" y="3894"/>
                </a:lnTo>
                <a:lnTo>
                  <a:pt x="2043" y="3967"/>
                </a:lnTo>
                <a:close/>
                <a:moveTo>
                  <a:pt x="3438" y="1713"/>
                </a:moveTo>
                <a:lnTo>
                  <a:pt x="3438" y="1713"/>
                </a:lnTo>
                <a:lnTo>
                  <a:pt x="3438" y="2084"/>
                </a:lnTo>
                <a:lnTo>
                  <a:pt x="3438" y="2453"/>
                </a:lnTo>
                <a:lnTo>
                  <a:pt x="3438" y="2453"/>
                </a:lnTo>
                <a:lnTo>
                  <a:pt x="3438" y="2950"/>
                </a:lnTo>
                <a:lnTo>
                  <a:pt x="2041" y="3743"/>
                </a:lnTo>
                <a:lnTo>
                  <a:pt x="1911" y="3669"/>
                </a:lnTo>
                <a:lnTo>
                  <a:pt x="3319" y="2872"/>
                </a:lnTo>
                <a:lnTo>
                  <a:pt x="3319" y="2084"/>
                </a:lnTo>
                <a:lnTo>
                  <a:pt x="3319" y="1294"/>
                </a:lnTo>
                <a:lnTo>
                  <a:pt x="1911" y="497"/>
                </a:lnTo>
                <a:lnTo>
                  <a:pt x="2041" y="424"/>
                </a:lnTo>
                <a:lnTo>
                  <a:pt x="3438" y="1216"/>
                </a:lnTo>
                <a:lnTo>
                  <a:pt x="3438" y="1713"/>
                </a:lnTo>
                <a:close/>
                <a:moveTo>
                  <a:pt x="1844" y="3631"/>
                </a:moveTo>
                <a:lnTo>
                  <a:pt x="436" y="2834"/>
                </a:lnTo>
                <a:lnTo>
                  <a:pt x="436" y="2453"/>
                </a:lnTo>
                <a:lnTo>
                  <a:pt x="438" y="2453"/>
                </a:lnTo>
                <a:lnTo>
                  <a:pt x="436" y="2084"/>
                </a:lnTo>
                <a:lnTo>
                  <a:pt x="438" y="1713"/>
                </a:lnTo>
                <a:lnTo>
                  <a:pt x="436" y="1713"/>
                </a:lnTo>
                <a:lnTo>
                  <a:pt x="436" y="1334"/>
                </a:lnTo>
                <a:lnTo>
                  <a:pt x="1844" y="535"/>
                </a:lnTo>
                <a:lnTo>
                  <a:pt x="1844" y="535"/>
                </a:lnTo>
                <a:lnTo>
                  <a:pt x="3253" y="1334"/>
                </a:lnTo>
                <a:lnTo>
                  <a:pt x="3253" y="1713"/>
                </a:lnTo>
                <a:lnTo>
                  <a:pt x="3253" y="1713"/>
                </a:lnTo>
                <a:lnTo>
                  <a:pt x="3253" y="2084"/>
                </a:lnTo>
                <a:lnTo>
                  <a:pt x="3253" y="2453"/>
                </a:lnTo>
                <a:lnTo>
                  <a:pt x="3253" y="2453"/>
                </a:lnTo>
                <a:lnTo>
                  <a:pt x="3253" y="2834"/>
                </a:lnTo>
                <a:lnTo>
                  <a:pt x="1844" y="3631"/>
                </a:lnTo>
                <a:lnTo>
                  <a:pt x="1844" y="3631"/>
                </a:lnTo>
                <a:close/>
                <a:moveTo>
                  <a:pt x="2237" y="3856"/>
                </a:moveTo>
                <a:lnTo>
                  <a:pt x="2107" y="3780"/>
                </a:lnTo>
                <a:lnTo>
                  <a:pt x="3504" y="2990"/>
                </a:lnTo>
                <a:lnTo>
                  <a:pt x="3504" y="2084"/>
                </a:lnTo>
                <a:lnTo>
                  <a:pt x="3504" y="1176"/>
                </a:lnTo>
                <a:lnTo>
                  <a:pt x="2107" y="386"/>
                </a:lnTo>
                <a:lnTo>
                  <a:pt x="2237" y="312"/>
                </a:lnTo>
                <a:lnTo>
                  <a:pt x="3622" y="1102"/>
                </a:lnTo>
                <a:lnTo>
                  <a:pt x="3622" y="1713"/>
                </a:lnTo>
                <a:lnTo>
                  <a:pt x="3622" y="1713"/>
                </a:lnTo>
                <a:lnTo>
                  <a:pt x="3622" y="2084"/>
                </a:lnTo>
                <a:lnTo>
                  <a:pt x="3622" y="2453"/>
                </a:lnTo>
                <a:lnTo>
                  <a:pt x="3622" y="2453"/>
                </a:lnTo>
                <a:lnTo>
                  <a:pt x="3622" y="3066"/>
                </a:lnTo>
                <a:lnTo>
                  <a:pt x="2237" y="3856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0" name="Группа 29"/>
          <p:cNvGrpSpPr/>
          <p:nvPr/>
        </p:nvGrpSpPr>
        <p:grpSpPr>
          <a:xfrm>
            <a:off x="145280" y="416589"/>
            <a:ext cx="12498218" cy="829205"/>
            <a:chOff x="-507044" y="193527"/>
            <a:chExt cx="13150542" cy="1052268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-68986" y="651856"/>
              <a:ext cx="12712484" cy="593939"/>
              <a:chOff x="-116084" y="651856"/>
              <a:chExt cx="12712484" cy="593939"/>
            </a:xfrm>
          </p:grpSpPr>
          <p:grpSp>
            <p:nvGrpSpPr>
              <p:cNvPr id="581" name="Группа 580"/>
              <p:cNvGrpSpPr/>
              <p:nvPr/>
            </p:nvGrpSpPr>
            <p:grpSpPr>
              <a:xfrm rot="16200000" flipV="1">
                <a:off x="6710400" y="-5198144"/>
                <a:ext cx="36000" cy="11736000"/>
                <a:chOff x="2365829" y="2322286"/>
                <a:chExt cx="20320" cy="2264228"/>
              </a:xfrm>
            </p:grpSpPr>
            <p:cxnSp>
              <p:nvCxnSpPr>
                <p:cNvPr id="580" name="Прямая соединительная линия 579"/>
                <p:cNvCxnSpPr/>
                <p:nvPr/>
              </p:nvCxnSpPr>
              <p:spPr>
                <a:xfrm>
                  <a:off x="2365829" y="2322286"/>
                  <a:ext cx="0" cy="2264228"/>
                </a:xfrm>
                <a:prstGeom prst="line">
                  <a:avLst/>
                </a:prstGeom>
                <a:ln w="12700" cap="rnd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5" name="Прямая соединительная линия 624"/>
                <p:cNvCxnSpPr/>
                <p:nvPr/>
              </p:nvCxnSpPr>
              <p:spPr>
                <a:xfrm>
                  <a:off x="2386149" y="2322286"/>
                  <a:ext cx="0" cy="2264228"/>
                </a:xfrm>
                <a:prstGeom prst="line">
                  <a:avLst/>
                </a:prstGeom>
                <a:ln w="12700" cap="rnd">
                  <a:solidFill>
                    <a:srgbClr val="39A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" name="Прямая соединительная линия 9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5" name="Прямая соединительная линия 504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8" name="Группа 777"/>
            <p:cNvGrpSpPr/>
            <p:nvPr/>
          </p:nvGrpSpPr>
          <p:grpSpPr>
            <a:xfrm rot="3427761">
              <a:off x="-583066" y="385662"/>
              <a:ext cx="977303" cy="593034"/>
              <a:chOff x="-116084" y="652761"/>
              <a:chExt cx="977303" cy="593034"/>
            </a:xfrm>
          </p:grpSpPr>
          <p:cxnSp>
            <p:nvCxnSpPr>
              <p:cNvPr id="779" name="Прямая соединительная линия 778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0" name="Прямая соединительная линия 779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1" name="Группа 780"/>
            <p:cNvGrpSpPr/>
            <p:nvPr/>
          </p:nvGrpSpPr>
          <p:grpSpPr>
            <a:xfrm rot="3427761">
              <a:off x="-699179" y="458234"/>
              <a:ext cx="977303" cy="593034"/>
              <a:chOff x="-116084" y="652761"/>
              <a:chExt cx="977303" cy="593034"/>
            </a:xfrm>
          </p:grpSpPr>
          <p:cxnSp>
            <p:nvCxnSpPr>
              <p:cNvPr id="782" name="Прямая соединительная линия 781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3" name="Прямая соединительная линия 782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82405" y="1972767"/>
            <a:ext cx="58653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7" name="Rectangle 1"/>
          <p:cNvSpPr>
            <a:spLocks noChangeArrowheads="1"/>
          </p:cNvSpPr>
          <p:nvPr/>
        </p:nvSpPr>
        <p:spPr bwMode="auto">
          <a:xfrm>
            <a:off x="890294" y="147247"/>
            <a:ext cx="104300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Отчетность по форме 2-ТП (отходы), 2-ТП (воздух)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1" name="Rectangle 1"/>
          <p:cNvSpPr>
            <a:spLocks noChangeArrowheads="1"/>
          </p:cNvSpPr>
          <p:nvPr/>
        </p:nvSpPr>
        <p:spPr bwMode="auto">
          <a:xfrm>
            <a:off x="2666289" y="1061449"/>
            <a:ext cx="79988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Росприроднадзор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напоминает: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статотчетность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2021 год подается  в электронном виде!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2409914" y="2281727"/>
            <a:ext cx="2033899" cy="2657742"/>
          </a:xfrm>
          <a:prstGeom prst="downArrow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2-ТП (отходы)</a:t>
            </a:r>
            <a:r>
              <a:rPr lang="ru-RU" dirty="0"/>
              <a:t> </a:t>
            </a:r>
            <a:endParaRPr lang="ru-RU" dirty="0" smtClean="0"/>
          </a:p>
          <a:p>
            <a:pPr algn="ctr"/>
            <a:r>
              <a:rPr lang="ru-RU" dirty="0" smtClean="0"/>
              <a:t>до </a:t>
            </a:r>
            <a:r>
              <a:rPr lang="ru-RU" dirty="0"/>
              <a:t>1 февраля</a:t>
            </a:r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8537249" y="2281727"/>
            <a:ext cx="2862842" cy="2657742"/>
          </a:xfrm>
          <a:prstGeom prst="downArrow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Предоставить в формы электронного документа</a:t>
            </a:r>
          </a:p>
          <a:p>
            <a:pPr algn="ctr"/>
            <a:r>
              <a:rPr lang="ru-RU" sz="1600" dirty="0" smtClean="0"/>
              <a:t> </a:t>
            </a:r>
            <a:r>
              <a:rPr lang="ru-RU" sz="1600" i="1" dirty="0" smtClean="0"/>
              <a:t>через «</a:t>
            </a:r>
            <a:r>
              <a:rPr lang="ru-RU" sz="2000" i="1" dirty="0" smtClean="0"/>
              <a:t>Личный кабинет природопользователя» </a:t>
            </a:r>
            <a:r>
              <a:rPr lang="ru-RU" dirty="0" smtClean="0"/>
              <a:t>подписанного ЭЦП.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89375" y="5324031"/>
            <a:ext cx="7759582" cy="8203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бумажном виде не принимаются!!! </a:t>
            </a:r>
            <a:endParaRPr lang="ru-RU" dirty="0"/>
          </a:p>
        </p:txBody>
      </p:sp>
      <p:sp>
        <p:nvSpPr>
          <p:cNvPr id="15" name="Выноска со стрелкой вниз 14"/>
          <p:cNvSpPr/>
          <p:nvPr/>
        </p:nvSpPr>
        <p:spPr>
          <a:xfrm>
            <a:off x="5443671" y="2281727"/>
            <a:ext cx="2333002" cy="284575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2-ТП (воздух)</a:t>
            </a:r>
          </a:p>
          <a:p>
            <a:pPr algn="ctr"/>
            <a:r>
              <a:rPr lang="ru-RU" dirty="0" smtClean="0"/>
              <a:t>до 22 января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84831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Заголовок 1"/>
          <p:cNvSpPr txBox="1">
            <a:spLocks/>
          </p:cNvSpPr>
          <p:nvPr/>
        </p:nvSpPr>
        <p:spPr>
          <a:xfrm>
            <a:off x="822653" y="313938"/>
            <a:ext cx="12194847" cy="355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defTabSz="914377">
              <a:lnSpc>
                <a:spcPts val="1800"/>
              </a:lnSpc>
              <a:spcBef>
                <a:spcPct val="0"/>
              </a:spcBef>
              <a:buNone/>
              <a:defRPr sz="2000" b="1" spc="230">
                <a:solidFill>
                  <a:srgbClr val="007FDE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725203" y="102812"/>
            <a:ext cx="519866" cy="662934"/>
            <a:chOff x="483235" y="413655"/>
            <a:chExt cx="754907" cy="962660"/>
          </a:xfrm>
        </p:grpSpPr>
        <p:sp>
          <p:nvSpPr>
            <p:cNvPr id="1083" name="Freeform 50"/>
            <p:cNvSpPr>
              <a:spLocks noEditPoints="1"/>
            </p:cNvSpPr>
            <p:nvPr/>
          </p:nvSpPr>
          <p:spPr bwMode="auto">
            <a:xfrm>
              <a:off x="483235" y="413655"/>
              <a:ext cx="754907" cy="962660"/>
            </a:xfrm>
            <a:custGeom>
              <a:avLst/>
              <a:gdLst>
                <a:gd name="T0" fmla="*/ 185 w 367"/>
                <a:gd name="T1" fmla="*/ 1 h 468"/>
                <a:gd name="T2" fmla="*/ 182 w 367"/>
                <a:gd name="T3" fmla="*/ 1 h 468"/>
                <a:gd name="T4" fmla="*/ 0 w 367"/>
                <a:gd name="T5" fmla="*/ 365 h 468"/>
                <a:gd name="T6" fmla="*/ 181 w 367"/>
                <a:gd name="T7" fmla="*/ 468 h 468"/>
                <a:gd name="T8" fmla="*/ 367 w 367"/>
                <a:gd name="T9" fmla="*/ 362 h 468"/>
                <a:gd name="T10" fmla="*/ 342 w 367"/>
                <a:gd name="T11" fmla="*/ 347 h 468"/>
                <a:gd name="T12" fmla="*/ 190 w 367"/>
                <a:gd name="T13" fmla="*/ 419 h 468"/>
                <a:gd name="T14" fmla="*/ 330 w 367"/>
                <a:gd name="T15" fmla="*/ 54 h 468"/>
                <a:gd name="T16" fmla="*/ 342 w 367"/>
                <a:gd name="T17" fmla="*/ 347 h 468"/>
                <a:gd name="T18" fmla="*/ 37 w 367"/>
                <a:gd name="T19" fmla="*/ 94 h 468"/>
                <a:gd name="T20" fmla="*/ 216 w 367"/>
                <a:gd name="T21" fmla="*/ 441 h 468"/>
                <a:gd name="T22" fmla="*/ 203 w 367"/>
                <a:gd name="T23" fmla="*/ 448 h 468"/>
                <a:gd name="T24" fmla="*/ 25 w 367"/>
                <a:gd name="T25" fmla="*/ 97 h 468"/>
                <a:gd name="T26" fmla="*/ 183 w 367"/>
                <a:gd name="T27" fmla="*/ 27 h 468"/>
                <a:gd name="T28" fmla="*/ 323 w 367"/>
                <a:gd name="T29" fmla="*/ 84 h 468"/>
                <a:gd name="T30" fmla="*/ 184 w 367"/>
                <a:gd name="T31" fmla="*/ 38 h 468"/>
                <a:gd name="T32" fmla="*/ 7 w 367"/>
                <a:gd name="T33" fmla="*/ 96 h 468"/>
                <a:gd name="T34" fmla="*/ 43 w 367"/>
                <a:gd name="T35" fmla="*/ 91 h 468"/>
                <a:gd name="T36" fmla="*/ 323 w 367"/>
                <a:gd name="T37" fmla="*/ 91 h 468"/>
                <a:gd name="T38" fmla="*/ 183 w 367"/>
                <a:gd name="T39" fmla="*/ 415 h 468"/>
                <a:gd name="T40" fmla="*/ 43 w 367"/>
                <a:gd name="T41" fmla="*/ 335 h 468"/>
                <a:gd name="T42" fmla="*/ 183 w 367"/>
                <a:gd name="T43" fmla="*/ 7 h 468"/>
                <a:gd name="T44" fmla="*/ 323 w 367"/>
                <a:gd name="T45" fmla="*/ 65 h 468"/>
                <a:gd name="T46" fmla="*/ 183 w 367"/>
                <a:gd name="T47" fmla="*/ 20 h 468"/>
                <a:gd name="T48" fmla="*/ 7 w 367"/>
                <a:gd name="T49" fmla="*/ 77 h 468"/>
                <a:gd name="T50" fmla="*/ 183 w 367"/>
                <a:gd name="T51" fmla="*/ 7 h 468"/>
                <a:gd name="T52" fmla="*/ 18 w 367"/>
                <a:gd name="T53" fmla="*/ 100 h 468"/>
                <a:gd name="T54" fmla="*/ 197 w 367"/>
                <a:gd name="T55" fmla="*/ 452 h 468"/>
                <a:gd name="T56" fmla="*/ 6 w 367"/>
                <a:gd name="T57" fmla="*/ 361 h 468"/>
                <a:gd name="T58" fmla="*/ 360 w 367"/>
                <a:gd name="T59" fmla="*/ 358 h 468"/>
                <a:gd name="T60" fmla="*/ 210 w 367"/>
                <a:gd name="T61" fmla="*/ 430 h 468"/>
                <a:gd name="T62" fmla="*/ 348 w 367"/>
                <a:gd name="T63" fmla="*/ 60 h 468"/>
                <a:gd name="T64" fmla="*/ 360 w 367"/>
                <a:gd name="T65" fmla="*/ 35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7" h="468">
                  <a:moveTo>
                    <a:pt x="367" y="59"/>
                  </a:moveTo>
                  <a:lnTo>
                    <a:pt x="185" y="1"/>
                  </a:lnTo>
                  <a:lnTo>
                    <a:pt x="183" y="0"/>
                  </a:lnTo>
                  <a:lnTo>
                    <a:pt x="182" y="1"/>
                  </a:lnTo>
                  <a:lnTo>
                    <a:pt x="0" y="59"/>
                  </a:lnTo>
                  <a:lnTo>
                    <a:pt x="0" y="365"/>
                  </a:lnTo>
                  <a:lnTo>
                    <a:pt x="180" y="467"/>
                  </a:lnTo>
                  <a:lnTo>
                    <a:pt x="181" y="468"/>
                  </a:lnTo>
                  <a:lnTo>
                    <a:pt x="183" y="467"/>
                  </a:lnTo>
                  <a:lnTo>
                    <a:pt x="367" y="362"/>
                  </a:lnTo>
                  <a:lnTo>
                    <a:pt x="367" y="59"/>
                  </a:lnTo>
                  <a:close/>
                  <a:moveTo>
                    <a:pt x="342" y="347"/>
                  </a:moveTo>
                  <a:lnTo>
                    <a:pt x="203" y="426"/>
                  </a:lnTo>
                  <a:lnTo>
                    <a:pt x="190" y="419"/>
                  </a:lnTo>
                  <a:lnTo>
                    <a:pt x="330" y="339"/>
                  </a:lnTo>
                  <a:lnTo>
                    <a:pt x="330" y="54"/>
                  </a:lnTo>
                  <a:lnTo>
                    <a:pt x="342" y="58"/>
                  </a:lnTo>
                  <a:lnTo>
                    <a:pt x="342" y="347"/>
                  </a:lnTo>
                  <a:close/>
                  <a:moveTo>
                    <a:pt x="25" y="97"/>
                  </a:moveTo>
                  <a:lnTo>
                    <a:pt x="37" y="94"/>
                  </a:lnTo>
                  <a:lnTo>
                    <a:pt x="37" y="339"/>
                  </a:lnTo>
                  <a:lnTo>
                    <a:pt x="216" y="441"/>
                  </a:lnTo>
                  <a:lnTo>
                    <a:pt x="203" y="448"/>
                  </a:lnTo>
                  <a:lnTo>
                    <a:pt x="203" y="448"/>
                  </a:lnTo>
                  <a:lnTo>
                    <a:pt x="25" y="347"/>
                  </a:lnTo>
                  <a:lnTo>
                    <a:pt x="25" y="97"/>
                  </a:lnTo>
                  <a:close/>
                  <a:moveTo>
                    <a:pt x="7" y="83"/>
                  </a:moveTo>
                  <a:lnTo>
                    <a:pt x="183" y="27"/>
                  </a:lnTo>
                  <a:lnTo>
                    <a:pt x="323" y="72"/>
                  </a:lnTo>
                  <a:lnTo>
                    <a:pt x="323" y="84"/>
                  </a:lnTo>
                  <a:lnTo>
                    <a:pt x="185" y="39"/>
                  </a:lnTo>
                  <a:lnTo>
                    <a:pt x="184" y="38"/>
                  </a:lnTo>
                  <a:lnTo>
                    <a:pt x="182" y="39"/>
                  </a:lnTo>
                  <a:lnTo>
                    <a:pt x="7" y="96"/>
                  </a:lnTo>
                  <a:lnTo>
                    <a:pt x="7" y="83"/>
                  </a:lnTo>
                  <a:close/>
                  <a:moveTo>
                    <a:pt x="43" y="91"/>
                  </a:moveTo>
                  <a:lnTo>
                    <a:pt x="184" y="46"/>
                  </a:lnTo>
                  <a:lnTo>
                    <a:pt x="323" y="91"/>
                  </a:lnTo>
                  <a:lnTo>
                    <a:pt x="324" y="335"/>
                  </a:lnTo>
                  <a:lnTo>
                    <a:pt x="183" y="415"/>
                  </a:lnTo>
                  <a:lnTo>
                    <a:pt x="183" y="415"/>
                  </a:lnTo>
                  <a:lnTo>
                    <a:pt x="43" y="335"/>
                  </a:lnTo>
                  <a:lnTo>
                    <a:pt x="43" y="91"/>
                  </a:lnTo>
                  <a:close/>
                  <a:moveTo>
                    <a:pt x="183" y="7"/>
                  </a:moveTo>
                  <a:lnTo>
                    <a:pt x="323" y="52"/>
                  </a:lnTo>
                  <a:lnTo>
                    <a:pt x="323" y="65"/>
                  </a:lnTo>
                  <a:lnTo>
                    <a:pt x="184" y="20"/>
                  </a:lnTo>
                  <a:lnTo>
                    <a:pt x="183" y="20"/>
                  </a:lnTo>
                  <a:lnTo>
                    <a:pt x="183" y="20"/>
                  </a:lnTo>
                  <a:lnTo>
                    <a:pt x="7" y="77"/>
                  </a:lnTo>
                  <a:lnTo>
                    <a:pt x="7" y="64"/>
                  </a:lnTo>
                  <a:lnTo>
                    <a:pt x="183" y="7"/>
                  </a:lnTo>
                  <a:close/>
                  <a:moveTo>
                    <a:pt x="7" y="103"/>
                  </a:moveTo>
                  <a:lnTo>
                    <a:pt x="18" y="100"/>
                  </a:lnTo>
                  <a:lnTo>
                    <a:pt x="18" y="351"/>
                  </a:lnTo>
                  <a:lnTo>
                    <a:pt x="197" y="452"/>
                  </a:lnTo>
                  <a:lnTo>
                    <a:pt x="182" y="461"/>
                  </a:lnTo>
                  <a:lnTo>
                    <a:pt x="6" y="361"/>
                  </a:lnTo>
                  <a:lnTo>
                    <a:pt x="7" y="103"/>
                  </a:lnTo>
                  <a:close/>
                  <a:moveTo>
                    <a:pt x="360" y="358"/>
                  </a:moveTo>
                  <a:lnTo>
                    <a:pt x="222" y="437"/>
                  </a:lnTo>
                  <a:lnTo>
                    <a:pt x="210" y="430"/>
                  </a:lnTo>
                  <a:lnTo>
                    <a:pt x="349" y="351"/>
                  </a:lnTo>
                  <a:lnTo>
                    <a:pt x="348" y="60"/>
                  </a:lnTo>
                  <a:lnTo>
                    <a:pt x="360" y="64"/>
                  </a:lnTo>
                  <a:lnTo>
                    <a:pt x="360" y="358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84" name="Группа 1083"/>
            <p:cNvGrpSpPr/>
            <p:nvPr/>
          </p:nvGrpSpPr>
          <p:grpSpPr>
            <a:xfrm>
              <a:off x="624542" y="617700"/>
              <a:ext cx="479697" cy="530698"/>
              <a:chOff x="4800455" y="1652926"/>
              <a:chExt cx="581360" cy="643169"/>
            </a:xfrm>
            <a:solidFill>
              <a:srgbClr val="39A181"/>
            </a:solidFill>
          </p:grpSpPr>
          <p:sp>
            <p:nvSpPr>
              <p:cNvPr id="273" name="Freeform 173"/>
              <p:cNvSpPr>
                <a:spLocks noEditPoints="1"/>
              </p:cNvSpPr>
              <p:nvPr/>
            </p:nvSpPr>
            <p:spPr bwMode="auto">
              <a:xfrm>
                <a:off x="4985884" y="1896082"/>
                <a:ext cx="211669" cy="294470"/>
              </a:xfrm>
              <a:custGeom>
                <a:avLst/>
                <a:gdLst>
                  <a:gd name="T0" fmla="*/ 113 w 153"/>
                  <a:gd name="T1" fmla="*/ 20 h 213"/>
                  <a:gd name="T2" fmla="*/ 108 w 153"/>
                  <a:gd name="T3" fmla="*/ 8 h 213"/>
                  <a:gd name="T4" fmla="*/ 96 w 153"/>
                  <a:gd name="T5" fmla="*/ 16 h 213"/>
                  <a:gd name="T6" fmla="*/ 84 w 153"/>
                  <a:gd name="T7" fmla="*/ 5 h 213"/>
                  <a:gd name="T8" fmla="*/ 77 w 153"/>
                  <a:gd name="T9" fmla="*/ 12 h 213"/>
                  <a:gd name="T10" fmla="*/ 75 w 153"/>
                  <a:gd name="T11" fmla="*/ 13 h 213"/>
                  <a:gd name="T12" fmla="*/ 59 w 153"/>
                  <a:gd name="T13" fmla="*/ 0 h 213"/>
                  <a:gd name="T14" fmla="*/ 48 w 153"/>
                  <a:gd name="T15" fmla="*/ 2 h 213"/>
                  <a:gd name="T16" fmla="*/ 42 w 153"/>
                  <a:gd name="T17" fmla="*/ 16 h 213"/>
                  <a:gd name="T18" fmla="*/ 7 w 153"/>
                  <a:gd name="T19" fmla="*/ 22 h 213"/>
                  <a:gd name="T20" fmla="*/ 0 w 153"/>
                  <a:gd name="T21" fmla="*/ 104 h 213"/>
                  <a:gd name="T22" fmla="*/ 1 w 153"/>
                  <a:gd name="T23" fmla="*/ 186 h 213"/>
                  <a:gd name="T24" fmla="*/ 43 w 153"/>
                  <a:gd name="T25" fmla="*/ 200 h 213"/>
                  <a:gd name="T26" fmla="*/ 78 w 153"/>
                  <a:gd name="T27" fmla="*/ 212 h 213"/>
                  <a:gd name="T28" fmla="*/ 138 w 153"/>
                  <a:gd name="T29" fmla="*/ 200 h 213"/>
                  <a:gd name="T30" fmla="*/ 153 w 153"/>
                  <a:gd name="T31" fmla="*/ 176 h 213"/>
                  <a:gd name="T32" fmla="*/ 145 w 153"/>
                  <a:gd name="T33" fmla="*/ 22 h 213"/>
                  <a:gd name="T34" fmla="*/ 92 w 153"/>
                  <a:gd name="T35" fmla="*/ 17 h 213"/>
                  <a:gd name="T36" fmla="*/ 73 w 153"/>
                  <a:gd name="T37" fmla="*/ 14 h 213"/>
                  <a:gd name="T38" fmla="*/ 73 w 153"/>
                  <a:gd name="T39" fmla="*/ 14 h 213"/>
                  <a:gd name="T40" fmla="*/ 47 w 153"/>
                  <a:gd name="T41" fmla="*/ 19 h 213"/>
                  <a:gd name="T42" fmla="*/ 52 w 153"/>
                  <a:gd name="T43" fmla="*/ 18 h 213"/>
                  <a:gd name="T44" fmla="*/ 52 w 153"/>
                  <a:gd name="T45" fmla="*/ 18 h 213"/>
                  <a:gd name="T46" fmla="*/ 41 w 153"/>
                  <a:gd name="T47" fmla="*/ 20 h 213"/>
                  <a:gd name="T48" fmla="*/ 46 w 153"/>
                  <a:gd name="T49" fmla="*/ 19 h 213"/>
                  <a:gd name="T50" fmla="*/ 46 w 153"/>
                  <a:gd name="T51" fmla="*/ 19 h 213"/>
                  <a:gd name="T52" fmla="*/ 147 w 153"/>
                  <a:gd name="T53" fmla="*/ 184 h 213"/>
                  <a:gd name="T54" fmla="*/ 110 w 153"/>
                  <a:gd name="T55" fmla="*/ 195 h 213"/>
                  <a:gd name="T56" fmla="*/ 75 w 153"/>
                  <a:gd name="T57" fmla="*/ 207 h 213"/>
                  <a:gd name="T58" fmla="*/ 21 w 153"/>
                  <a:gd name="T59" fmla="*/ 195 h 213"/>
                  <a:gd name="T60" fmla="*/ 5 w 153"/>
                  <a:gd name="T61" fmla="*/ 171 h 213"/>
                  <a:gd name="T62" fmla="*/ 5 w 153"/>
                  <a:gd name="T63" fmla="*/ 34 h 213"/>
                  <a:gd name="T64" fmla="*/ 77 w 153"/>
                  <a:gd name="T65" fmla="*/ 17 h 213"/>
                  <a:gd name="T66" fmla="*/ 148 w 153"/>
                  <a:gd name="T67" fmla="*/ 3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53" h="213">
                    <a:moveTo>
                      <a:pt x="145" y="22"/>
                    </a:moveTo>
                    <a:cubicBezTo>
                      <a:pt x="132" y="21"/>
                      <a:pt x="121" y="20"/>
                      <a:pt x="113" y="20"/>
                    </a:cubicBezTo>
                    <a:cubicBezTo>
                      <a:pt x="112" y="17"/>
                      <a:pt x="111" y="14"/>
                      <a:pt x="110" y="12"/>
                    </a:cubicBezTo>
                    <a:cubicBezTo>
                      <a:pt x="109" y="11"/>
                      <a:pt x="108" y="10"/>
                      <a:pt x="108" y="8"/>
                    </a:cubicBezTo>
                    <a:cubicBezTo>
                      <a:pt x="107" y="7"/>
                      <a:pt x="106" y="5"/>
                      <a:pt x="105" y="2"/>
                    </a:cubicBezTo>
                    <a:cubicBezTo>
                      <a:pt x="102" y="7"/>
                      <a:pt x="99" y="11"/>
                      <a:pt x="96" y="16"/>
                    </a:cubicBezTo>
                    <a:cubicBezTo>
                      <a:pt x="95" y="10"/>
                      <a:pt x="95" y="5"/>
                      <a:pt x="94" y="0"/>
                    </a:cubicBezTo>
                    <a:cubicBezTo>
                      <a:pt x="90" y="2"/>
                      <a:pt x="88" y="4"/>
                      <a:pt x="84" y="5"/>
                    </a:cubicBezTo>
                    <a:cubicBezTo>
                      <a:pt x="81" y="6"/>
                      <a:pt x="79" y="9"/>
                      <a:pt x="78" y="13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7" y="12"/>
                      <a:pt x="76" y="12"/>
                      <a:pt x="75" y="13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4" y="10"/>
                      <a:pt x="74" y="7"/>
                      <a:pt x="71" y="6"/>
                    </a:cubicBezTo>
                    <a:cubicBezTo>
                      <a:pt x="67" y="4"/>
                      <a:pt x="64" y="2"/>
                      <a:pt x="59" y="0"/>
                    </a:cubicBezTo>
                    <a:cubicBezTo>
                      <a:pt x="59" y="5"/>
                      <a:pt x="58" y="10"/>
                      <a:pt x="58" y="16"/>
                    </a:cubicBezTo>
                    <a:cubicBezTo>
                      <a:pt x="54" y="11"/>
                      <a:pt x="51" y="7"/>
                      <a:pt x="48" y="2"/>
                    </a:cubicBezTo>
                    <a:cubicBezTo>
                      <a:pt x="48" y="3"/>
                      <a:pt x="47" y="4"/>
                      <a:pt x="47" y="4"/>
                    </a:cubicBezTo>
                    <a:cubicBezTo>
                      <a:pt x="45" y="8"/>
                      <a:pt x="43" y="12"/>
                      <a:pt x="42" y="16"/>
                    </a:cubicBezTo>
                    <a:cubicBezTo>
                      <a:pt x="41" y="17"/>
                      <a:pt x="41" y="18"/>
                      <a:pt x="41" y="20"/>
                    </a:cubicBezTo>
                    <a:cubicBezTo>
                      <a:pt x="32" y="20"/>
                      <a:pt x="21" y="21"/>
                      <a:pt x="7" y="22"/>
                    </a:cubicBezTo>
                    <a:cubicBezTo>
                      <a:pt x="1" y="22"/>
                      <a:pt x="0" y="23"/>
                      <a:pt x="0" y="30"/>
                    </a:cubicBezTo>
                    <a:cubicBezTo>
                      <a:pt x="0" y="54"/>
                      <a:pt x="0" y="79"/>
                      <a:pt x="0" y="104"/>
                    </a:cubicBezTo>
                    <a:cubicBezTo>
                      <a:pt x="0" y="127"/>
                      <a:pt x="0" y="151"/>
                      <a:pt x="0" y="175"/>
                    </a:cubicBezTo>
                    <a:cubicBezTo>
                      <a:pt x="0" y="179"/>
                      <a:pt x="0" y="182"/>
                      <a:pt x="1" y="186"/>
                    </a:cubicBezTo>
                    <a:cubicBezTo>
                      <a:pt x="2" y="195"/>
                      <a:pt x="7" y="200"/>
                      <a:pt x="17" y="200"/>
                    </a:cubicBezTo>
                    <a:cubicBezTo>
                      <a:pt x="25" y="200"/>
                      <a:pt x="34" y="200"/>
                      <a:pt x="43" y="200"/>
                    </a:cubicBezTo>
                    <a:cubicBezTo>
                      <a:pt x="54" y="200"/>
                      <a:pt x="66" y="203"/>
                      <a:pt x="75" y="212"/>
                    </a:cubicBezTo>
                    <a:cubicBezTo>
                      <a:pt x="75" y="213"/>
                      <a:pt x="77" y="213"/>
                      <a:pt x="78" y="212"/>
                    </a:cubicBezTo>
                    <a:cubicBezTo>
                      <a:pt x="88" y="202"/>
                      <a:pt x="100" y="200"/>
                      <a:pt x="113" y="200"/>
                    </a:cubicBezTo>
                    <a:cubicBezTo>
                      <a:pt x="121" y="200"/>
                      <a:pt x="129" y="200"/>
                      <a:pt x="138" y="200"/>
                    </a:cubicBezTo>
                    <a:cubicBezTo>
                      <a:pt x="144" y="200"/>
                      <a:pt x="150" y="195"/>
                      <a:pt x="152" y="188"/>
                    </a:cubicBezTo>
                    <a:cubicBezTo>
                      <a:pt x="152" y="184"/>
                      <a:pt x="153" y="180"/>
                      <a:pt x="153" y="176"/>
                    </a:cubicBezTo>
                    <a:cubicBezTo>
                      <a:pt x="153" y="127"/>
                      <a:pt x="153" y="78"/>
                      <a:pt x="153" y="29"/>
                    </a:cubicBezTo>
                    <a:cubicBezTo>
                      <a:pt x="153" y="23"/>
                      <a:pt x="152" y="22"/>
                      <a:pt x="145" y="22"/>
                    </a:cubicBezTo>
                    <a:close/>
                    <a:moveTo>
                      <a:pt x="113" y="20"/>
                    </a:moveTo>
                    <a:cubicBezTo>
                      <a:pt x="104" y="19"/>
                      <a:pt x="97" y="18"/>
                      <a:pt x="92" y="17"/>
                    </a:cubicBezTo>
                    <a:cubicBezTo>
                      <a:pt x="97" y="18"/>
                      <a:pt x="104" y="19"/>
                      <a:pt x="113" y="20"/>
                    </a:cubicBezTo>
                    <a:close/>
                    <a:moveTo>
                      <a:pt x="73" y="14"/>
                    </a:moveTo>
                    <a:cubicBezTo>
                      <a:pt x="73" y="14"/>
                      <a:pt x="72" y="14"/>
                      <a:pt x="72" y="14"/>
                    </a:cubicBezTo>
                    <a:cubicBezTo>
                      <a:pt x="72" y="14"/>
                      <a:pt x="73" y="14"/>
                      <a:pt x="73" y="14"/>
                    </a:cubicBezTo>
                    <a:close/>
                    <a:moveTo>
                      <a:pt x="49" y="19"/>
                    </a:moveTo>
                    <a:cubicBezTo>
                      <a:pt x="48" y="19"/>
                      <a:pt x="48" y="19"/>
                      <a:pt x="47" y="19"/>
                    </a:cubicBezTo>
                    <a:cubicBezTo>
                      <a:pt x="48" y="19"/>
                      <a:pt x="48" y="19"/>
                      <a:pt x="49" y="19"/>
                    </a:cubicBezTo>
                    <a:close/>
                    <a:moveTo>
                      <a:pt x="52" y="18"/>
                    </a:moveTo>
                    <a:cubicBezTo>
                      <a:pt x="51" y="18"/>
                      <a:pt x="50" y="18"/>
                      <a:pt x="50" y="18"/>
                    </a:cubicBezTo>
                    <a:cubicBezTo>
                      <a:pt x="50" y="18"/>
                      <a:pt x="51" y="18"/>
                      <a:pt x="52" y="18"/>
                    </a:cubicBezTo>
                    <a:close/>
                    <a:moveTo>
                      <a:pt x="44" y="19"/>
                    </a:moveTo>
                    <a:cubicBezTo>
                      <a:pt x="43" y="19"/>
                      <a:pt x="42" y="19"/>
                      <a:pt x="41" y="20"/>
                    </a:cubicBezTo>
                    <a:cubicBezTo>
                      <a:pt x="42" y="19"/>
                      <a:pt x="43" y="19"/>
                      <a:pt x="44" y="19"/>
                    </a:cubicBezTo>
                    <a:close/>
                    <a:moveTo>
                      <a:pt x="46" y="19"/>
                    </a:moveTo>
                    <a:cubicBezTo>
                      <a:pt x="46" y="19"/>
                      <a:pt x="45" y="19"/>
                      <a:pt x="44" y="19"/>
                    </a:cubicBezTo>
                    <a:cubicBezTo>
                      <a:pt x="45" y="19"/>
                      <a:pt x="46" y="19"/>
                      <a:pt x="46" y="19"/>
                    </a:cubicBezTo>
                    <a:close/>
                    <a:moveTo>
                      <a:pt x="148" y="173"/>
                    </a:moveTo>
                    <a:cubicBezTo>
                      <a:pt x="148" y="176"/>
                      <a:pt x="147" y="180"/>
                      <a:pt x="147" y="184"/>
                    </a:cubicBezTo>
                    <a:cubicBezTo>
                      <a:pt x="145" y="190"/>
                      <a:pt x="140" y="195"/>
                      <a:pt x="134" y="195"/>
                    </a:cubicBezTo>
                    <a:cubicBezTo>
                      <a:pt x="126" y="195"/>
                      <a:pt x="118" y="195"/>
                      <a:pt x="110" y="195"/>
                    </a:cubicBezTo>
                    <a:cubicBezTo>
                      <a:pt x="98" y="195"/>
                      <a:pt x="87" y="197"/>
                      <a:pt x="78" y="207"/>
                    </a:cubicBezTo>
                    <a:cubicBezTo>
                      <a:pt x="77" y="207"/>
                      <a:pt x="75" y="207"/>
                      <a:pt x="75" y="207"/>
                    </a:cubicBezTo>
                    <a:cubicBezTo>
                      <a:pt x="67" y="198"/>
                      <a:pt x="56" y="195"/>
                      <a:pt x="45" y="195"/>
                    </a:cubicBezTo>
                    <a:cubicBezTo>
                      <a:pt x="37" y="195"/>
                      <a:pt x="29" y="195"/>
                      <a:pt x="21" y="195"/>
                    </a:cubicBezTo>
                    <a:cubicBezTo>
                      <a:pt x="12" y="195"/>
                      <a:pt x="7" y="191"/>
                      <a:pt x="6" y="182"/>
                    </a:cubicBezTo>
                    <a:cubicBezTo>
                      <a:pt x="5" y="178"/>
                      <a:pt x="5" y="175"/>
                      <a:pt x="5" y="171"/>
                    </a:cubicBezTo>
                    <a:cubicBezTo>
                      <a:pt x="5" y="149"/>
                      <a:pt x="5" y="127"/>
                      <a:pt x="5" y="104"/>
                    </a:cubicBezTo>
                    <a:cubicBezTo>
                      <a:pt x="5" y="81"/>
                      <a:pt x="5" y="58"/>
                      <a:pt x="5" y="34"/>
                    </a:cubicBezTo>
                    <a:cubicBezTo>
                      <a:pt x="5" y="28"/>
                      <a:pt x="6" y="27"/>
                      <a:pt x="12" y="27"/>
                    </a:cubicBezTo>
                    <a:cubicBezTo>
                      <a:pt x="72" y="24"/>
                      <a:pt x="77" y="17"/>
                      <a:pt x="77" y="17"/>
                    </a:cubicBezTo>
                    <a:cubicBezTo>
                      <a:pt x="77" y="17"/>
                      <a:pt x="80" y="24"/>
                      <a:pt x="141" y="27"/>
                    </a:cubicBezTo>
                    <a:cubicBezTo>
                      <a:pt x="147" y="27"/>
                      <a:pt x="148" y="28"/>
                      <a:pt x="148" y="34"/>
                    </a:cubicBezTo>
                    <a:cubicBezTo>
                      <a:pt x="148" y="80"/>
                      <a:pt x="148" y="126"/>
                      <a:pt x="148" y="1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4" name="Freeform 174"/>
              <p:cNvSpPr>
                <a:spLocks/>
              </p:cNvSpPr>
              <p:nvPr/>
            </p:nvSpPr>
            <p:spPr bwMode="auto">
              <a:xfrm>
                <a:off x="4987050" y="2186470"/>
                <a:ext cx="210503" cy="109625"/>
              </a:xfrm>
              <a:custGeom>
                <a:avLst/>
                <a:gdLst>
                  <a:gd name="T0" fmla="*/ 135 w 152"/>
                  <a:gd name="T1" fmla="*/ 19 h 79"/>
                  <a:gd name="T2" fmla="*/ 138 w 152"/>
                  <a:gd name="T3" fmla="*/ 7 h 79"/>
                  <a:gd name="T4" fmla="*/ 108 w 152"/>
                  <a:gd name="T5" fmla="*/ 1 h 79"/>
                  <a:gd name="T6" fmla="*/ 103 w 152"/>
                  <a:gd name="T7" fmla="*/ 3 h 79"/>
                  <a:gd name="T8" fmla="*/ 126 w 152"/>
                  <a:gd name="T9" fmla="*/ 17 h 79"/>
                  <a:gd name="T10" fmla="*/ 126 w 152"/>
                  <a:gd name="T11" fmla="*/ 25 h 79"/>
                  <a:gd name="T12" fmla="*/ 104 w 152"/>
                  <a:gd name="T13" fmla="*/ 7 h 79"/>
                  <a:gd name="T14" fmla="*/ 99 w 152"/>
                  <a:gd name="T15" fmla="*/ 9 h 79"/>
                  <a:gd name="T16" fmla="*/ 92 w 152"/>
                  <a:gd name="T17" fmla="*/ 9 h 79"/>
                  <a:gd name="T18" fmla="*/ 105 w 152"/>
                  <a:gd name="T19" fmla="*/ 26 h 79"/>
                  <a:gd name="T20" fmla="*/ 106 w 152"/>
                  <a:gd name="T21" fmla="*/ 45 h 79"/>
                  <a:gd name="T22" fmla="*/ 84 w 152"/>
                  <a:gd name="T23" fmla="*/ 15 h 79"/>
                  <a:gd name="T24" fmla="*/ 78 w 152"/>
                  <a:gd name="T25" fmla="*/ 22 h 79"/>
                  <a:gd name="T26" fmla="*/ 77 w 152"/>
                  <a:gd name="T27" fmla="*/ 56 h 79"/>
                  <a:gd name="T28" fmla="*/ 73 w 152"/>
                  <a:gd name="T29" fmla="*/ 51 h 79"/>
                  <a:gd name="T30" fmla="*/ 74 w 152"/>
                  <a:gd name="T31" fmla="*/ 13 h 79"/>
                  <a:gd name="T32" fmla="*/ 46 w 152"/>
                  <a:gd name="T33" fmla="*/ 46 h 79"/>
                  <a:gd name="T34" fmla="*/ 43 w 152"/>
                  <a:gd name="T35" fmla="*/ 35 h 79"/>
                  <a:gd name="T36" fmla="*/ 61 w 152"/>
                  <a:gd name="T37" fmla="*/ 9 h 79"/>
                  <a:gd name="T38" fmla="*/ 53 w 152"/>
                  <a:gd name="T39" fmla="*/ 6 h 79"/>
                  <a:gd name="T40" fmla="*/ 28 w 152"/>
                  <a:gd name="T41" fmla="*/ 23 h 79"/>
                  <a:gd name="T42" fmla="*/ 24 w 152"/>
                  <a:gd name="T43" fmla="*/ 22 h 79"/>
                  <a:gd name="T44" fmla="*/ 49 w 152"/>
                  <a:gd name="T45" fmla="*/ 3 h 79"/>
                  <a:gd name="T46" fmla="*/ 45 w 152"/>
                  <a:gd name="T47" fmla="*/ 1 h 79"/>
                  <a:gd name="T48" fmla="*/ 13 w 152"/>
                  <a:gd name="T49" fmla="*/ 7 h 79"/>
                  <a:gd name="T50" fmla="*/ 19 w 152"/>
                  <a:gd name="T51" fmla="*/ 16 h 79"/>
                  <a:gd name="T52" fmla="*/ 17 w 152"/>
                  <a:gd name="T53" fmla="*/ 18 h 79"/>
                  <a:gd name="T54" fmla="*/ 2 w 152"/>
                  <a:gd name="T55" fmla="*/ 40 h 79"/>
                  <a:gd name="T56" fmla="*/ 26 w 152"/>
                  <a:gd name="T57" fmla="*/ 57 h 79"/>
                  <a:gd name="T58" fmla="*/ 47 w 152"/>
                  <a:gd name="T59" fmla="*/ 15 h 79"/>
                  <a:gd name="T60" fmla="*/ 45 w 152"/>
                  <a:gd name="T61" fmla="*/ 68 h 79"/>
                  <a:gd name="T62" fmla="*/ 66 w 152"/>
                  <a:gd name="T63" fmla="*/ 19 h 79"/>
                  <a:gd name="T64" fmla="*/ 63 w 152"/>
                  <a:gd name="T65" fmla="*/ 34 h 79"/>
                  <a:gd name="T66" fmla="*/ 68 w 152"/>
                  <a:gd name="T67" fmla="*/ 73 h 79"/>
                  <a:gd name="T68" fmla="*/ 76 w 152"/>
                  <a:gd name="T69" fmla="*/ 79 h 79"/>
                  <a:gd name="T70" fmla="*/ 90 w 152"/>
                  <a:gd name="T71" fmla="*/ 57 h 79"/>
                  <a:gd name="T72" fmla="*/ 86 w 152"/>
                  <a:gd name="T73" fmla="*/ 21 h 79"/>
                  <a:gd name="T74" fmla="*/ 97 w 152"/>
                  <a:gd name="T75" fmla="*/ 43 h 79"/>
                  <a:gd name="T76" fmla="*/ 110 w 152"/>
                  <a:gd name="T77" fmla="*/ 66 h 79"/>
                  <a:gd name="T78" fmla="*/ 105 w 152"/>
                  <a:gd name="T79" fmla="*/ 15 h 79"/>
                  <a:gd name="T80" fmla="*/ 104 w 152"/>
                  <a:gd name="T81" fmla="*/ 13 h 79"/>
                  <a:gd name="T82" fmla="*/ 152 w 152"/>
                  <a:gd name="T83" fmla="*/ 40 h 79"/>
                  <a:gd name="T84" fmla="*/ 140 w 152"/>
                  <a:gd name="T85" fmla="*/ 3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2" h="79">
                    <a:moveTo>
                      <a:pt x="140" y="30"/>
                    </a:moveTo>
                    <a:cubicBezTo>
                      <a:pt x="139" y="26"/>
                      <a:pt x="137" y="22"/>
                      <a:pt x="135" y="19"/>
                    </a:cubicBezTo>
                    <a:cubicBezTo>
                      <a:pt x="134" y="18"/>
                      <a:pt x="133" y="17"/>
                      <a:pt x="132" y="16"/>
                    </a:cubicBezTo>
                    <a:cubicBezTo>
                      <a:pt x="136" y="14"/>
                      <a:pt x="138" y="10"/>
                      <a:pt x="138" y="7"/>
                    </a:cubicBezTo>
                    <a:cubicBezTo>
                      <a:pt x="134" y="7"/>
                      <a:pt x="129" y="8"/>
                      <a:pt x="126" y="7"/>
                    </a:cubicBezTo>
                    <a:cubicBezTo>
                      <a:pt x="120" y="6"/>
                      <a:pt x="114" y="3"/>
                      <a:pt x="108" y="1"/>
                    </a:cubicBezTo>
                    <a:cubicBezTo>
                      <a:pt x="106" y="0"/>
                      <a:pt x="104" y="1"/>
                      <a:pt x="102" y="2"/>
                    </a:cubicBezTo>
                    <a:cubicBezTo>
                      <a:pt x="103" y="2"/>
                      <a:pt x="103" y="3"/>
                      <a:pt x="103" y="3"/>
                    </a:cubicBezTo>
                    <a:cubicBezTo>
                      <a:pt x="106" y="4"/>
                      <a:pt x="108" y="5"/>
                      <a:pt x="110" y="6"/>
                    </a:cubicBezTo>
                    <a:cubicBezTo>
                      <a:pt x="116" y="9"/>
                      <a:pt x="122" y="12"/>
                      <a:pt x="126" y="17"/>
                    </a:cubicBezTo>
                    <a:cubicBezTo>
                      <a:pt x="128" y="19"/>
                      <a:pt x="128" y="21"/>
                      <a:pt x="127" y="24"/>
                    </a:cubicBezTo>
                    <a:cubicBezTo>
                      <a:pt x="127" y="24"/>
                      <a:pt x="127" y="25"/>
                      <a:pt x="126" y="25"/>
                    </a:cubicBezTo>
                    <a:cubicBezTo>
                      <a:pt x="126" y="25"/>
                      <a:pt x="125" y="24"/>
                      <a:pt x="125" y="24"/>
                    </a:cubicBezTo>
                    <a:cubicBezTo>
                      <a:pt x="119" y="17"/>
                      <a:pt x="112" y="11"/>
                      <a:pt x="104" y="7"/>
                    </a:cubicBezTo>
                    <a:cubicBezTo>
                      <a:pt x="102" y="6"/>
                      <a:pt x="101" y="6"/>
                      <a:pt x="99" y="5"/>
                    </a:cubicBezTo>
                    <a:cubicBezTo>
                      <a:pt x="99" y="7"/>
                      <a:pt x="99" y="8"/>
                      <a:pt x="99" y="9"/>
                    </a:cubicBezTo>
                    <a:cubicBezTo>
                      <a:pt x="96" y="9"/>
                      <a:pt x="94" y="9"/>
                      <a:pt x="92" y="9"/>
                    </a:cubicBezTo>
                    <a:cubicBezTo>
                      <a:pt x="92" y="9"/>
                      <a:pt x="92" y="9"/>
                      <a:pt x="92" y="9"/>
                    </a:cubicBezTo>
                    <a:cubicBezTo>
                      <a:pt x="92" y="10"/>
                      <a:pt x="93" y="10"/>
                      <a:pt x="93" y="11"/>
                    </a:cubicBezTo>
                    <a:cubicBezTo>
                      <a:pt x="98" y="15"/>
                      <a:pt x="102" y="20"/>
                      <a:pt x="105" y="26"/>
                    </a:cubicBezTo>
                    <a:cubicBezTo>
                      <a:pt x="108" y="31"/>
                      <a:pt x="110" y="36"/>
                      <a:pt x="110" y="41"/>
                    </a:cubicBezTo>
                    <a:cubicBezTo>
                      <a:pt x="109" y="44"/>
                      <a:pt x="108" y="45"/>
                      <a:pt x="106" y="45"/>
                    </a:cubicBezTo>
                    <a:cubicBezTo>
                      <a:pt x="103" y="29"/>
                      <a:pt x="94" y="18"/>
                      <a:pt x="89" y="13"/>
                    </a:cubicBezTo>
                    <a:cubicBezTo>
                      <a:pt x="87" y="14"/>
                      <a:pt x="86" y="15"/>
                      <a:pt x="84" y="15"/>
                    </a:cubicBezTo>
                    <a:cubicBezTo>
                      <a:pt x="82" y="15"/>
                      <a:pt x="80" y="14"/>
                      <a:pt x="78" y="14"/>
                    </a:cubicBezTo>
                    <a:cubicBezTo>
                      <a:pt x="78" y="17"/>
                      <a:pt x="78" y="20"/>
                      <a:pt x="78" y="22"/>
                    </a:cubicBezTo>
                    <a:cubicBezTo>
                      <a:pt x="78" y="32"/>
                      <a:pt x="79" y="41"/>
                      <a:pt x="79" y="51"/>
                    </a:cubicBezTo>
                    <a:cubicBezTo>
                      <a:pt x="79" y="53"/>
                      <a:pt x="78" y="54"/>
                      <a:pt x="77" y="56"/>
                    </a:cubicBezTo>
                    <a:cubicBezTo>
                      <a:pt x="76" y="58"/>
                      <a:pt x="75" y="58"/>
                      <a:pt x="74" y="56"/>
                    </a:cubicBezTo>
                    <a:cubicBezTo>
                      <a:pt x="74" y="54"/>
                      <a:pt x="73" y="53"/>
                      <a:pt x="73" y="51"/>
                    </a:cubicBezTo>
                    <a:cubicBezTo>
                      <a:pt x="73" y="39"/>
                      <a:pt x="73" y="28"/>
                      <a:pt x="74" y="16"/>
                    </a:cubicBezTo>
                    <a:cubicBezTo>
                      <a:pt x="74" y="15"/>
                      <a:pt x="74" y="15"/>
                      <a:pt x="74" y="13"/>
                    </a:cubicBezTo>
                    <a:cubicBezTo>
                      <a:pt x="70" y="16"/>
                      <a:pt x="66" y="17"/>
                      <a:pt x="63" y="12"/>
                    </a:cubicBezTo>
                    <a:cubicBezTo>
                      <a:pt x="54" y="22"/>
                      <a:pt x="48" y="32"/>
                      <a:pt x="46" y="46"/>
                    </a:cubicBezTo>
                    <a:cubicBezTo>
                      <a:pt x="44" y="45"/>
                      <a:pt x="43" y="44"/>
                      <a:pt x="43" y="42"/>
                    </a:cubicBezTo>
                    <a:cubicBezTo>
                      <a:pt x="42" y="40"/>
                      <a:pt x="42" y="37"/>
                      <a:pt x="43" y="35"/>
                    </a:cubicBezTo>
                    <a:cubicBezTo>
                      <a:pt x="45" y="27"/>
                      <a:pt x="50" y="20"/>
                      <a:pt x="56" y="14"/>
                    </a:cubicBezTo>
                    <a:cubicBezTo>
                      <a:pt x="57" y="13"/>
                      <a:pt x="59" y="11"/>
                      <a:pt x="61" y="9"/>
                    </a:cubicBezTo>
                    <a:cubicBezTo>
                      <a:pt x="58" y="9"/>
                      <a:pt x="55" y="9"/>
                      <a:pt x="53" y="9"/>
                    </a:cubicBezTo>
                    <a:cubicBezTo>
                      <a:pt x="53" y="8"/>
                      <a:pt x="53" y="7"/>
                      <a:pt x="53" y="6"/>
                    </a:cubicBezTo>
                    <a:cubicBezTo>
                      <a:pt x="52" y="6"/>
                      <a:pt x="51" y="6"/>
                      <a:pt x="50" y="6"/>
                    </a:cubicBezTo>
                    <a:cubicBezTo>
                      <a:pt x="41" y="10"/>
                      <a:pt x="34" y="16"/>
                      <a:pt x="28" y="23"/>
                    </a:cubicBezTo>
                    <a:cubicBezTo>
                      <a:pt x="27" y="24"/>
                      <a:pt x="26" y="24"/>
                      <a:pt x="26" y="25"/>
                    </a:cubicBezTo>
                    <a:cubicBezTo>
                      <a:pt x="25" y="24"/>
                      <a:pt x="25" y="23"/>
                      <a:pt x="24" y="22"/>
                    </a:cubicBezTo>
                    <a:cubicBezTo>
                      <a:pt x="24" y="19"/>
                      <a:pt x="26" y="16"/>
                      <a:pt x="28" y="15"/>
                    </a:cubicBezTo>
                    <a:cubicBezTo>
                      <a:pt x="34" y="10"/>
                      <a:pt x="41" y="6"/>
                      <a:pt x="49" y="3"/>
                    </a:cubicBezTo>
                    <a:cubicBezTo>
                      <a:pt x="49" y="3"/>
                      <a:pt x="49" y="2"/>
                      <a:pt x="50" y="1"/>
                    </a:cubicBezTo>
                    <a:cubicBezTo>
                      <a:pt x="48" y="1"/>
                      <a:pt x="46" y="0"/>
                      <a:pt x="45" y="1"/>
                    </a:cubicBezTo>
                    <a:cubicBezTo>
                      <a:pt x="42" y="2"/>
                      <a:pt x="39" y="3"/>
                      <a:pt x="35" y="5"/>
                    </a:cubicBezTo>
                    <a:cubicBezTo>
                      <a:pt x="29" y="7"/>
                      <a:pt x="22" y="9"/>
                      <a:pt x="13" y="7"/>
                    </a:cubicBezTo>
                    <a:cubicBezTo>
                      <a:pt x="14" y="9"/>
                      <a:pt x="14" y="10"/>
                      <a:pt x="15" y="12"/>
                    </a:cubicBezTo>
                    <a:cubicBezTo>
                      <a:pt x="16" y="13"/>
                      <a:pt x="18" y="15"/>
                      <a:pt x="19" y="16"/>
                    </a:cubicBezTo>
                    <a:cubicBezTo>
                      <a:pt x="19" y="16"/>
                      <a:pt x="19" y="16"/>
                      <a:pt x="19" y="17"/>
                    </a:cubicBezTo>
                    <a:cubicBezTo>
                      <a:pt x="18" y="17"/>
                      <a:pt x="18" y="17"/>
                      <a:pt x="17" y="18"/>
                    </a:cubicBezTo>
                    <a:cubicBezTo>
                      <a:pt x="13" y="22"/>
                      <a:pt x="12" y="28"/>
                      <a:pt x="11" y="33"/>
                    </a:cubicBezTo>
                    <a:cubicBezTo>
                      <a:pt x="9" y="38"/>
                      <a:pt x="7" y="41"/>
                      <a:pt x="2" y="40"/>
                    </a:cubicBezTo>
                    <a:cubicBezTo>
                      <a:pt x="1" y="40"/>
                      <a:pt x="1" y="40"/>
                      <a:pt x="0" y="40"/>
                    </a:cubicBezTo>
                    <a:cubicBezTo>
                      <a:pt x="3" y="49"/>
                      <a:pt x="19" y="58"/>
                      <a:pt x="26" y="57"/>
                    </a:cubicBezTo>
                    <a:cubicBezTo>
                      <a:pt x="22" y="39"/>
                      <a:pt x="36" y="18"/>
                      <a:pt x="49" y="13"/>
                    </a:cubicBezTo>
                    <a:cubicBezTo>
                      <a:pt x="48" y="14"/>
                      <a:pt x="47" y="14"/>
                      <a:pt x="47" y="15"/>
                    </a:cubicBezTo>
                    <a:cubicBezTo>
                      <a:pt x="41" y="22"/>
                      <a:pt x="36" y="30"/>
                      <a:pt x="34" y="39"/>
                    </a:cubicBezTo>
                    <a:cubicBezTo>
                      <a:pt x="30" y="50"/>
                      <a:pt x="33" y="62"/>
                      <a:pt x="45" y="68"/>
                    </a:cubicBezTo>
                    <a:cubicBezTo>
                      <a:pt x="49" y="70"/>
                      <a:pt x="52" y="71"/>
                      <a:pt x="57" y="70"/>
                    </a:cubicBezTo>
                    <a:cubicBezTo>
                      <a:pt x="50" y="56"/>
                      <a:pt x="56" y="26"/>
                      <a:pt x="66" y="19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65" y="25"/>
                      <a:pt x="64" y="29"/>
                      <a:pt x="63" y="34"/>
                    </a:cubicBezTo>
                    <a:cubicBezTo>
                      <a:pt x="61" y="42"/>
                      <a:pt x="61" y="50"/>
                      <a:pt x="62" y="58"/>
                    </a:cubicBezTo>
                    <a:cubicBezTo>
                      <a:pt x="62" y="64"/>
                      <a:pt x="64" y="69"/>
                      <a:pt x="68" y="73"/>
                    </a:cubicBezTo>
                    <a:cubicBezTo>
                      <a:pt x="70" y="76"/>
                      <a:pt x="73" y="77"/>
                      <a:pt x="75" y="79"/>
                    </a:cubicBezTo>
                    <a:cubicBezTo>
                      <a:pt x="76" y="79"/>
                      <a:pt x="76" y="79"/>
                      <a:pt x="76" y="79"/>
                    </a:cubicBezTo>
                    <a:cubicBezTo>
                      <a:pt x="78" y="78"/>
                      <a:pt x="79" y="78"/>
                      <a:pt x="80" y="77"/>
                    </a:cubicBezTo>
                    <a:cubicBezTo>
                      <a:pt x="87" y="72"/>
                      <a:pt x="90" y="65"/>
                      <a:pt x="90" y="57"/>
                    </a:cubicBezTo>
                    <a:cubicBezTo>
                      <a:pt x="91" y="51"/>
                      <a:pt x="90" y="44"/>
                      <a:pt x="89" y="37"/>
                    </a:cubicBezTo>
                    <a:cubicBezTo>
                      <a:pt x="89" y="31"/>
                      <a:pt x="87" y="26"/>
                      <a:pt x="86" y="21"/>
                    </a:cubicBezTo>
                    <a:cubicBezTo>
                      <a:pt x="86" y="20"/>
                      <a:pt x="86" y="20"/>
                      <a:pt x="86" y="19"/>
                    </a:cubicBezTo>
                    <a:cubicBezTo>
                      <a:pt x="92" y="26"/>
                      <a:pt x="96" y="34"/>
                      <a:pt x="97" y="43"/>
                    </a:cubicBezTo>
                    <a:cubicBezTo>
                      <a:pt x="99" y="53"/>
                      <a:pt x="98" y="61"/>
                      <a:pt x="96" y="70"/>
                    </a:cubicBezTo>
                    <a:cubicBezTo>
                      <a:pt x="99" y="72"/>
                      <a:pt x="106" y="69"/>
                      <a:pt x="110" y="66"/>
                    </a:cubicBezTo>
                    <a:cubicBezTo>
                      <a:pt x="119" y="60"/>
                      <a:pt x="121" y="50"/>
                      <a:pt x="119" y="39"/>
                    </a:cubicBezTo>
                    <a:cubicBezTo>
                      <a:pt x="116" y="30"/>
                      <a:pt x="111" y="22"/>
                      <a:pt x="105" y="15"/>
                    </a:cubicBezTo>
                    <a:cubicBezTo>
                      <a:pt x="104" y="14"/>
                      <a:pt x="104" y="14"/>
                      <a:pt x="104" y="13"/>
                    </a:cubicBezTo>
                    <a:cubicBezTo>
                      <a:pt x="104" y="13"/>
                      <a:pt x="104" y="13"/>
                      <a:pt x="104" y="13"/>
                    </a:cubicBezTo>
                    <a:cubicBezTo>
                      <a:pt x="120" y="23"/>
                      <a:pt x="129" y="37"/>
                      <a:pt x="127" y="57"/>
                    </a:cubicBezTo>
                    <a:cubicBezTo>
                      <a:pt x="134" y="57"/>
                      <a:pt x="149" y="48"/>
                      <a:pt x="152" y="40"/>
                    </a:cubicBezTo>
                    <a:cubicBezTo>
                      <a:pt x="150" y="40"/>
                      <a:pt x="148" y="40"/>
                      <a:pt x="146" y="39"/>
                    </a:cubicBezTo>
                    <a:cubicBezTo>
                      <a:pt x="141" y="38"/>
                      <a:pt x="141" y="34"/>
                      <a:pt x="140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5" name="Freeform 175"/>
              <p:cNvSpPr>
                <a:spLocks/>
              </p:cNvSpPr>
              <p:nvPr/>
            </p:nvSpPr>
            <p:spPr bwMode="auto">
              <a:xfrm>
                <a:off x="5304261" y="1851766"/>
                <a:ext cx="77554" cy="81635"/>
              </a:xfrm>
              <a:custGeom>
                <a:avLst/>
                <a:gdLst>
                  <a:gd name="T0" fmla="*/ 55 w 56"/>
                  <a:gd name="T1" fmla="*/ 13 h 59"/>
                  <a:gd name="T2" fmla="*/ 53 w 56"/>
                  <a:gd name="T3" fmla="*/ 4 h 59"/>
                  <a:gd name="T4" fmla="*/ 51 w 56"/>
                  <a:gd name="T5" fmla="*/ 0 h 59"/>
                  <a:gd name="T6" fmla="*/ 0 w 56"/>
                  <a:gd name="T7" fmla="*/ 36 h 59"/>
                  <a:gd name="T8" fmla="*/ 15 w 56"/>
                  <a:gd name="T9" fmla="*/ 40 h 59"/>
                  <a:gd name="T10" fmla="*/ 19 w 56"/>
                  <a:gd name="T11" fmla="*/ 40 h 59"/>
                  <a:gd name="T12" fmla="*/ 42 w 56"/>
                  <a:gd name="T13" fmla="*/ 24 h 59"/>
                  <a:gd name="T14" fmla="*/ 41 w 56"/>
                  <a:gd name="T15" fmla="*/ 31 h 59"/>
                  <a:gd name="T16" fmla="*/ 30 w 56"/>
                  <a:gd name="T17" fmla="*/ 40 h 59"/>
                  <a:gd name="T18" fmla="*/ 14 w 56"/>
                  <a:gd name="T19" fmla="*/ 50 h 59"/>
                  <a:gd name="T20" fmla="*/ 4 w 56"/>
                  <a:gd name="T21" fmla="*/ 59 h 59"/>
                  <a:gd name="T22" fmla="*/ 9 w 56"/>
                  <a:gd name="T23" fmla="*/ 58 h 59"/>
                  <a:gd name="T24" fmla="*/ 18 w 56"/>
                  <a:gd name="T25" fmla="*/ 56 h 59"/>
                  <a:gd name="T26" fmla="*/ 44 w 56"/>
                  <a:gd name="T27" fmla="*/ 44 h 59"/>
                  <a:gd name="T28" fmla="*/ 55 w 56"/>
                  <a:gd name="T29" fmla="*/ 23 h 59"/>
                  <a:gd name="T30" fmla="*/ 56 w 56"/>
                  <a:gd name="T31" fmla="*/ 21 h 59"/>
                  <a:gd name="T32" fmla="*/ 56 w 56"/>
                  <a:gd name="T33" fmla="*/ 14 h 59"/>
                  <a:gd name="T34" fmla="*/ 55 w 56"/>
                  <a:gd name="T35" fmla="*/ 1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59">
                    <a:moveTo>
                      <a:pt x="55" y="13"/>
                    </a:moveTo>
                    <a:cubicBezTo>
                      <a:pt x="55" y="10"/>
                      <a:pt x="54" y="7"/>
                      <a:pt x="53" y="4"/>
                    </a:cubicBezTo>
                    <a:cubicBezTo>
                      <a:pt x="53" y="2"/>
                      <a:pt x="52" y="1"/>
                      <a:pt x="51" y="0"/>
                    </a:cubicBezTo>
                    <a:cubicBezTo>
                      <a:pt x="37" y="16"/>
                      <a:pt x="19" y="27"/>
                      <a:pt x="0" y="36"/>
                    </a:cubicBezTo>
                    <a:cubicBezTo>
                      <a:pt x="6" y="37"/>
                      <a:pt x="11" y="38"/>
                      <a:pt x="15" y="40"/>
                    </a:cubicBezTo>
                    <a:cubicBezTo>
                      <a:pt x="17" y="40"/>
                      <a:pt x="18" y="40"/>
                      <a:pt x="19" y="40"/>
                    </a:cubicBezTo>
                    <a:cubicBezTo>
                      <a:pt x="27" y="36"/>
                      <a:pt x="35" y="31"/>
                      <a:pt x="42" y="24"/>
                    </a:cubicBezTo>
                    <a:cubicBezTo>
                      <a:pt x="43" y="26"/>
                      <a:pt x="43" y="28"/>
                      <a:pt x="41" y="31"/>
                    </a:cubicBezTo>
                    <a:cubicBezTo>
                      <a:pt x="39" y="35"/>
                      <a:pt x="34" y="37"/>
                      <a:pt x="30" y="40"/>
                    </a:cubicBezTo>
                    <a:cubicBezTo>
                      <a:pt x="24" y="43"/>
                      <a:pt x="18" y="45"/>
                      <a:pt x="14" y="50"/>
                    </a:cubicBezTo>
                    <a:cubicBezTo>
                      <a:pt x="11" y="53"/>
                      <a:pt x="8" y="56"/>
                      <a:pt x="4" y="59"/>
                    </a:cubicBezTo>
                    <a:cubicBezTo>
                      <a:pt x="6" y="59"/>
                      <a:pt x="7" y="59"/>
                      <a:pt x="9" y="58"/>
                    </a:cubicBezTo>
                    <a:cubicBezTo>
                      <a:pt x="12" y="58"/>
                      <a:pt x="15" y="57"/>
                      <a:pt x="18" y="56"/>
                    </a:cubicBezTo>
                    <a:cubicBezTo>
                      <a:pt x="27" y="53"/>
                      <a:pt x="36" y="50"/>
                      <a:pt x="44" y="44"/>
                    </a:cubicBezTo>
                    <a:cubicBezTo>
                      <a:pt x="50" y="38"/>
                      <a:pt x="54" y="31"/>
                      <a:pt x="55" y="23"/>
                    </a:cubicBezTo>
                    <a:cubicBezTo>
                      <a:pt x="56" y="22"/>
                      <a:pt x="56" y="22"/>
                      <a:pt x="56" y="21"/>
                    </a:cubicBezTo>
                    <a:cubicBezTo>
                      <a:pt x="56" y="19"/>
                      <a:pt x="56" y="17"/>
                      <a:pt x="56" y="14"/>
                    </a:cubicBezTo>
                    <a:cubicBezTo>
                      <a:pt x="56" y="14"/>
                      <a:pt x="56" y="14"/>
                      <a:pt x="55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6" name="Freeform 176"/>
              <p:cNvSpPr>
                <a:spLocks/>
              </p:cNvSpPr>
              <p:nvPr/>
            </p:nvSpPr>
            <p:spPr bwMode="auto">
              <a:xfrm>
                <a:off x="4800455" y="1851766"/>
                <a:ext cx="80469" cy="81635"/>
              </a:xfrm>
              <a:custGeom>
                <a:avLst/>
                <a:gdLst>
                  <a:gd name="T0" fmla="*/ 17 w 58"/>
                  <a:gd name="T1" fmla="*/ 47 h 59"/>
                  <a:gd name="T2" fmla="*/ 45 w 58"/>
                  <a:gd name="T3" fmla="*/ 58 h 59"/>
                  <a:gd name="T4" fmla="*/ 53 w 58"/>
                  <a:gd name="T5" fmla="*/ 59 h 59"/>
                  <a:gd name="T6" fmla="*/ 39 w 58"/>
                  <a:gd name="T7" fmla="*/ 47 h 59"/>
                  <a:gd name="T8" fmla="*/ 36 w 58"/>
                  <a:gd name="T9" fmla="*/ 44 h 59"/>
                  <a:gd name="T10" fmla="*/ 25 w 58"/>
                  <a:gd name="T11" fmla="*/ 38 h 59"/>
                  <a:gd name="T12" fmla="*/ 15 w 58"/>
                  <a:gd name="T13" fmla="*/ 31 h 59"/>
                  <a:gd name="T14" fmla="*/ 15 w 58"/>
                  <a:gd name="T15" fmla="*/ 24 h 59"/>
                  <a:gd name="T16" fmla="*/ 37 w 58"/>
                  <a:gd name="T17" fmla="*/ 39 h 59"/>
                  <a:gd name="T18" fmla="*/ 42 w 58"/>
                  <a:gd name="T19" fmla="*/ 40 h 59"/>
                  <a:gd name="T20" fmla="*/ 45 w 58"/>
                  <a:gd name="T21" fmla="*/ 38 h 59"/>
                  <a:gd name="T22" fmla="*/ 58 w 58"/>
                  <a:gd name="T23" fmla="*/ 36 h 59"/>
                  <a:gd name="T24" fmla="*/ 30 w 58"/>
                  <a:gd name="T25" fmla="*/ 21 h 59"/>
                  <a:gd name="T26" fmla="*/ 5 w 58"/>
                  <a:gd name="T27" fmla="*/ 0 h 59"/>
                  <a:gd name="T28" fmla="*/ 4 w 58"/>
                  <a:gd name="T29" fmla="*/ 1 h 59"/>
                  <a:gd name="T30" fmla="*/ 1 w 58"/>
                  <a:gd name="T31" fmla="*/ 12 h 59"/>
                  <a:gd name="T32" fmla="*/ 0 w 58"/>
                  <a:gd name="T33" fmla="*/ 14 h 59"/>
                  <a:gd name="T34" fmla="*/ 0 w 58"/>
                  <a:gd name="T35" fmla="*/ 21 h 59"/>
                  <a:gd name="T36" fmla="*/ 2 w 58"/>
                  <a:gd name="T37" fmla="*/ 27 h 59"/>
                  <a:gd name="T38" fmla="*/ 17 w 58"/>
                  <a:gd name="T39" fmla="*/ 47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8" h="59">
                    <a:moveTo>
                      <a:pt x="17" y="47"/>
                    </a:moveTo>
                    <a:cubicBezTo>
                      <a:pt x="26" y="52"/>
                      <a:pt x="35" y="55"/>
                      <a:pt x="45" y="58"/>
                    </a:cubicBezTo>
                    <a:cubicBezTo>
                      <a:pt x="47" y="58"/>
                      <a:pt x="50" y="58"/>
                      <a:pt x="53" y="59"/>
                    </a:cubicBezTo>
                    <a:cubicBezTo>
                      <a:pt x="48" y="55"/>
                      <a:pt x="44" y="51"/>
                      <a:pt x="39" y="47"/>
                    </a:cubicBezTo>
                    <a:cubicBezTo>
                      <a:pt x="38" y="46"/>
                      <a:pt x="37" y="45"/>
                      <a:pt x="36" y="44"/>
                    </a:cubicBezTo>
                    <a:cubicBezTo>
                      <a:pt x="32" y="42"/>
                      <a:pt x="28" y="41"/>
                      <a:pt x="25" y="38"/>
                    </a:cubicBezTo>
                    <a:cubicBezTo>
                      <a:pt x="21" y="36"/>
                      <a:pt x="17" y="34"/>
                      <a:pt x="15" y="31"/>
                    </a:cubicBezTo>
                    <a:cubicBezTo>
                      <a:pt x="13" y="28"/>
                      <a:pt x="13" y="26"/>
                      <a:pt x="15" y="24"/>
                    </a:cubicBezTo>
                    <a:cubicBezTo>
                      <a:pt x="22" y="30"/>
                      <a:pt x="29" y="35"/>
                      <a:pt x="37" y="39"/>
                    </a:cubicBezTo>
                    <a:cubicBezTo>
                      <a:pt x="38" y="40"/>
                      <a:pt x="40" y="41"/>
                      <a:pt x="42" y="40"/>
                    </a:cubicBezTo>
                    <a:cubicBezTo>
                      <a:pt x="43" y="39"/>
                      <a:pt x="44" y="39"/>
                      <a:pt x="45" y="38"/>
                    </a:cubicBezTo>
                    <a:cubicBezTo>
                      <a:pt x="49" y="38"/>
                      <a:pt x="53" y="37"/>
                      <a:pt x="58" y="36"/>
                    </a:cubicBezTo>
                    <a:cubicBezTo>
                      <a:pt x="47" y="32"/>
                      <a:pt x="38" y="27"/>
                      <a:pt x="30" y="21"/>
                    </a:cubicBezTo>
                    <a:cubicBezTo>
                      <a:pt x="21" y="15"/>
                      <a:pt x="12" y="8"/>
                      <a:pt x="5" y="0"/>
                    </a:cubicBezTo>
                    <a:cubicBezTo>
                      <a:pt x="5" y="0"/>
                      <a:pt x="4" y="0"/>
                      <a:pt x="4" y="1"/>
                    </a:cubicBezTo>
                    <a:cubicBezTo>
                      <a:pt x="3" y="4"/>
                      <a:pt x="2" y="8"/>
                      <a:pt x="1" y="12"/>
                    </a:cubicBezTo>
                    <a:cubicBezTo>
                      <a:pt x="1" y="13"/>
                      <a:pt x="1" y="13"/>
                      <a:pt x="0" y="14"/>
                    </a:cubicBezTo>
                    <a:cubicBezTo>
                      <a:pt x="0" y="17"/>
                      <a:pt x="0" y="19"/>
                      <a:pt x="0" y="21"/>
                    </a:cubicBezTo>
                    <a:cubicBezTo>
                      <a:pt x="1" y="23"/>
                      <a:pt x="1" y="25"/>
                      <a:pt x="2" y="27"/>
                    </a:cubicBezTo>
                    <a:cubicBezTo>
                      <a:pt x="4" y="35"/>
                      <a:pt x="10" y="42"/>
                      <a:pt x="17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7" name="Freeform 177"/>
              <p:cNvSpPr>
                <a:spLocks/>
              </p:cNvSpPr>
              <p:nvPr/>
            </p:nvSpPr>
            <p:spPr bwMode="auto">
              <a:xfrm>
                <a:off x="5303095" y="1918240"/>
                <a:ext cx="78720" cy="51314"/>
              </a:xfrm>
              <a:custGeom>
                <a:avLst/>
                <a:gdLst>
                  <a:gd name="T0" fmla="*/ 7 w 57"/>
                  <a:gd name="T1" fmla="*/ 14 h 37"/>
                  <a:gd name="T2" fmla="*/ 5 w 57"/>
                  <a:gd name="T3" fmla="*/ 14 h 37"/>
                  <a:gd name="T4" fmla="*/ 5 w 57"/>
                  <a:gd name="T5" fmla="*/ 15 h 37"/>
                  <a:gd name="T6" fmla="*/ 14 w 57"/>
                  <a:gd name="T7" fmla="*/ 23 h 37"/>
                  <a:gd name="T8" fmla="*/ 16 w 57"/>
                  <a:gd name="T9" fmla="*/ 23 h 37"/>
                  <a:gd name="T10" fmla="*/ 28 w 57"/>
                  <a:gd name="T11" fmla="*/ 21 h 37"/>
                  <a:gd name="T12" fmla="*/ 39 w 57"/>
                  <a:gd name="T13" fmla="*/ 18 h 37"/>
                  <a:gd name="T14" fmla="*/ 35 w 57"/>
                  <a:gd name="T15" fmla="*/ 25 h 37"/>
                  <a:gd name="T16" fmla="*/ 20 w 57"/>
                  <a:gd name="T17" fmla="*/ 28 h 37"/>
                  <a:gd name="T18" fmla="*/ 11 w 57"/>
                  <a:gd name="T19" fmla="*/ 30 h 37"/>
                  <a:gd name="T20" fmla="*/ 9 w 57"/>
                  <a:gd name="T21" fmla="*/ 31 h 37"/>
                  <a:gd name="T22" fmla="*/ 0 w 57"/>
                  <a:gd name="T23" fmla="*/ 35 h 37"/>
                  <a:gd name="T24" fmla="*/ 11 w 57"/>
                  <a:gd name="T25" fmla="*/ 36 h 37"/>
                  <a:gd name="T26" fmla="*/ 38 w 57"/>
                  <a:gd name="T27" fmla="*/ 34 h 37"/>
                  <a:gd name="T28" fmla="*/ 55 w 57"/>
                  <a:gd name="T29" fmla="*/ 17 h 37"/>
                  <a:gd name="T30" fmla="*/ 57 w 57"/>
                  <a:gd name="T31" fmla="*/ 12 h 37"/>
                  <a:gd name="T32" fmla="*/ 57 w 57"/>
                  <a:gd name="T33" fmla="*/ 0 h 37"/>
                  <a:gd name="T34" fmla="*/ 31 w 57"/>
                  <a:gd name="T35" fmla="*/ 11 h 37"/>
                  <a:gd name="T36" fmla="*/ 7 w 57"/>
                  <a:gd name="T37" fmla="*/ 1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7" h="37">
                    <a:moveTo>
                      <a:pt x="7" y="14"/>
                    </a:moveTo>
                    <a:cubicBezTo>
                      <a:pt x="6" y="14"/>
                      <a:pt x="6" y="14"/>
                      <a:pt x="5" y="14"/>
                    </a:cubicBezTo>
                    <a:cubicBezTo>
                      <a:pt x="5" y="15"/>
                      <a:pt x="5" y="15"/>
                      <a:pt x="5" y="15"/>
                    </a:cubicBezTo>
                    <a:cubicBezTo>
                      <a:pt x="8" y="18"/>
                      <a:pt x="11" y="20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20" y="23"/>
                      <a:pt x="24" y="22"/>
                      <a:pt x="28" y="21"/>
                    </a:cubicBezTo>
                    <a:cubicBezTo>
                      <a:pt x="31" y="20"/>
                      <a:pt x="35" y="19"/>
                      <a:pt x="39" y="18"/>
                    </a:cubicBezTo>
                    <a:cubicBezTo>
                      <a:pt x="39" y="21"/>
                      <a:pt x="37" y="24"/>
                      <a:pt x="35" y="25"/>
                    </a:cubicBezTo>
                    <a:cubicBezTo>
                      <a:pt x="30" y="27"/>
                      <a:pt x="25" y="27"/>
                      <a:pt x="20" y="28"/>
                    </a:cubicBezTo>
                    <a:cubicBezTo>
                      <a:pt x="17" y="28"/>
                      <a:pt x="14" y="28"/>
                      <a:pt x="11" y="30"/>
                    </a:cubicBezTo>
                    <a:cubicBezTo>
                      <a:pt x="10" y="30"/>
                      <a:pt x="10" y="30"/>
                      <a:pt x="9" y="31"/>
                    </a:cubicBezTo>
                    <a:cubicBezTo>
                      <a:pt x="6" y="32"/>
                      <a:pt x="3" y="33"/>
                      <a:pt x="0" y="35"/>
                    </a:cubicBezTo>
                    <a:cubicBezTo>
                      <a:pt x="4" y="36"/>
                      <a:pt x="8" y="36"/>
                      <a:pt x="11" y="36"/>
                    </a:cubicBezTo>
                    <a:cubicBezTo>
                      <a:pt x="21" y="37"/>
                      <a:pt x="30" y="36"/>
                      <a:pt x="38" y="34"/>
                    </a:cubicBezTo>
                    <a:cubicBezTo>
                      <a:pt x="47" y="31"/>
                      <a:pt x="52" y="26"/>
                      <a:pt x="55" y="17"/>
                    </a:cubicBezTo>
                    <a:cubicBezTo>
                      <a:pt x="56" y="15"/>
                      <a:pt x="57" y="14"/>
                      <a:pt x="57" y="12"/>
                    </a:cubicBezTo>
                    <a:cubicBezTo>
                      <a:pt x="57" y="8"/>
                      <a:pt x="57" y="4"/>
                      <a:pt x="57" y="0"/>
                    </a:cubicBezTo>
                    <a:cubicBezTo>
                      <a:pt x="49" y="4"/>
                      <a:pt x="40" y="8"/>
                      <a:pt x="31" y="11"/>
                    </a:cubicBezTo>
                    <a:cubicBezTo>
                      <a:pt x="23" y="12"/>
                      <a:pt x="15" y="14"/>
                      <a:pt x="7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8" name="Freeform 178"/>
              <p:cNvSpPr>
                <a:spLocks/>
              </p:cNvSpPr>
              <p:nvPr/>
            </p:nvSpPr>
            <p:spPr bwMode="auto">
              <a:xfrm>
                <a:off x="4800455" y="1918240"/>
                <a:ext cx="80469" cy="50147"/>
              </a:xfrm>
              <a:custGeom>
                <a:avLst/>
                <a:gdLst>
                  <a:gd name="T0" fmla="*/ 46 w 58"/>
                  <a:gd name="T1" fmla="*/ 36 h 36"/>
                  <a:gd name="T2" fmla="*/ 58 w 58"/>
                  <a:gd name="T3" fmla="*/ 35 h 36"/>
                  <a:gd name="T4" fmla="*/ 48 w 58"/>
                  <a:gd name="T5" fmla="*/ 30 h 36"/>
                  <a:gd name="T6" fmla="*/ 42 w 58"/>
                  <a:gd name="T7" fmla="*/ 27 h 36"/>
                  <a:gd name="T8" fmla="*/ 30 w 58"/>
                  <a:gd name="T9" fmla="*/ 26 h 36"/>
                  <a:gd name="T10" fmla="*/ 23 w 58"/>
                  <a:gd name="T11" fmla="*/ 24 h 36"/>
                  <a:gd name="T12" fmla="*/ 19 w 58"/>
                  <a:gd name="T13" fmla="*/ 17 h 36"/>
                  <a:gd name="T14" fmla="*/ 25 w 58"/>
                  <a:gd name="T15" fmla="*/ 19 h 36"/>
                  <a:gd name="T16" fmla="*/ 36 w 58"/>
                  <a:gd name="T17" fmla="*/ 21 h 36"/>
                  <a:gd name="T18" fmla="*/ 46 w 58"/>
                  <a:gd name="T19" fmla="*/ 20 h 36"/>
                  <a:gd name="T20" fmla="*/ 51 w 58"/>
                  <a:gd name="T21" fmla="*/ 16 h 36"/>
                  <a:gd name="T22" fmla="*/ 52 w 58"/>
                  <a:gd name="T23" fmla="*/ 14 h 36"/>
                  <a:gd name="T24" fmla="*/ 35 w 58"/>
                  <a:gd name="T25" fmla="*/ 12 h 36"/>
                  <a:gd name="T26" fmla="*/ 17 w 58"/>
                  <a:gd name="T27" fmla="*/ 7 h 36"/>
                  <a:gd name="T28" fmla="*/ 0 w 58"/>
                  <a:gd name="T29" fmla="*/ 0 h 36"/>
                  <a:gd name="T30" fmla="*/ 0 w 58"/>
                  <a:gd name="T31" fmla="*/ 12 h 36"/>
                  <a:gd name="T32" fmla="*/ 2 w 58"/>
                  <a:gd name="T33" fmla="*/ 16 h 36"/>
                  <a:gd name="T34" fmla="*/ 23 w 58"/>
                  <a:gd name="T35" fmla="*/ 34 h 36"/>
                  <a:gd name="T36" fmla="*/ 46 w 58"/>
                  <a:gd name="T3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" h="36">
                    <a:moveTo>
                      <a:pt x="46" y="36"/>
                    </a:moveTo>
                    <a:cubicBezTo>
                      <a:pt x="50" y="36"/>
                      <a:pt x="54" y="35"/>
                      <a:pt x="58" y="35"/>
                    </a:cubicBezTo>
                    <a:cubicBezTo>
                      <a:pt x="54" y="33"/>
                      <a:pt x="51" y="32"/>
                      <a:pt x="48" y="30"/>
                    </a:cubicBezTo>
                    <a:cubicBezTo>
                      <a:pt x="46" y="29"/>
                      <a:pt x="44" y="27"/>
                      <a:pt x="42" y="27"/>
                    </a:cubicBezTo>
                    <a:cubicBezTo>
                      <a:pt x="38" y="26"/>
                      <a:pt x="34" y="26"/>
                      <a:pt x="30" y="26"/>
                    </a:cubicBezTo>
                    <a:cubicBezTo>
                      <a:pt x="27" y="26"/>
                      <a:pt x="25" y="25"/>
                      <a:pt x="23" y="24"/>
                    </a:cubicBezTo>
                    <a:cubicBezTo>
                      <a:pt x="20" y="23"/>
                      <a:pt x="18" y="21"/>
                      <a:pt x="19" y="17"/>
                    </a:cubicBezTo>
                    <a:cubicBezTo>
                      <a:pt x="21" y="18"/>
                      <a:pt x="23" y="19"/>
                      <a:pt x="25" y="19"/>
                    </a:cubicBezTo>
                    <a:cubicBezTo>
                      <a:pt x="29" y="20"/>
                      <a:pt x="32" y="21"/>
                      <a:pt x="36" y="21"/>
                    </a:cubicBezTo>
                    <a:cubicBezTo>
                      <a:pt x="39" y="22"/>
                      <a:pt x="43" y="23"/>
                      <a:pt x="46" y="20"/>
                    </a:cubicBezTo>
                    <a:cubicBezTo>
                      <a:pt x="47" y="18"/>
                      <a:pt x="49" y="17"/>
                      <a:pt x="51" y="16"/>
                    </a:cubicBezTo>
                    <a:cubicBezTo>
                      <a:pt x="52" y="15"/>
                      <a:pt x="52" y="15"/>
                      <a:pt x="52" y="14"/>
                    </a:cubicBezTo>
                    <a:cubicBezTo>
                      <a:pt x="46" y="13"/>
                      <a:pt x="40" y="13"/>
                      <a:pt x="35" y="12"/>
                    </a:cubicBezTo>
                    <a:cubicBezTo>
                      <a:pt x="29" y="10"/>
                      <a:pt x="23" y="9"/>
                      <a:pt x="17" y="7"/>
                    </a:cubicBezTo>
                    <a:cubicBezTo>
                      <a:pt x="12" y="5"/>
                      <a:pt x="6" y="3"/>
                      <a:pt x="0" y="0"/>
                    </a:cubicBezTo>
                    <a:cubicBezTo>
                      <a:pt x="0" y="4"/>
                      <a:pt x="0" y="8"/>
                      <a:pt x="0" y="12"/>
                    </a:cubicBezTo>
                    <a:cubicBezTo>
                      <a:pt x="1" y="13"/>
                      <a:pt x="1" y="15"/>
                      <a:pt x="2" y="16"/>
                    </a:cubicBezTo>
                    <a:cubicBezTo>
                      <a:pt x="5" y="26"/>
                      <a:pt x="12" y="32"/>
                      <a:pt x="23" y="34"/>
                    </a:cubicBezTo>
                    <a:cubicBezTo>
                      <a:pt x="30" y="35"/>
                      <a:pt x="38" y="35"/>
                      <a:pt x="46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9" name="Freeform 179"/>
              <p:cNvSpPr>
                <a:spLocks/>
              </p:cNvSpPr>
              <p:nvPr/>
            </p:nvSpPr>
            <p:spPr bwMode="auto">
              <a:xfrm>
                <a:off x="5203383" y="1842436"/>
                <a:ext cx="117205" cy="204671"/>
              </a:xfrm>
              <a:custGeom>
                <a:avLst/>
                <a:gdLst>
                  <a:gd name="T0" fmla="*/ 17 w 85"/>
                  <a:gd name="T1" fmla="*/ 143 h 148"/>
                  <a:gd name="T2" fmla="*/ 20 w 85"/>
                  <a:gd name="T3" fmla="*/ 134 h 148"/>
                  <a:gd name="T4" fmla="*/ 23 w 85"/>
                  <a:gd name="T5" fmla="*/ 133 h 148"/>
                  <a:gd name="T6" fmla="*/ 29 w 85"/>
                  <a:gd name="T7" fmla="*/ 134 h 148"/>
                  <a:gd name="T8" fmla="*/ 37 w 85"/>
                  <a:gd name="T9" fmla="*/ 136 h 148"/>
                  <a:gd name="T10" fmla="*/ 38 w 85"/>
                  <a:gd name="T11" fmla="*/ 121 h 148"/>
                  <a:gd name="T12" fmla="*/ 56 w 85"/>
                  <a:gd name="T13" fmla="*/ 123 h 148"/>
                  <a:gd name="T14" fmla="*/ 51 w 85"/>
                  <a:gd name="T15" fmla="*/ 106 h 148"/>
                  <a:gd name="T16" fmla="*/ 71 w 85"/>
                  <a:gd name="T17" fmla="*/ 103 h 148"/>
                  <a:gd name="T18" fmla="*/ 71 w 85"/>
                  <a:gd name="T19" fmla="*/ 102 h 148"/>
                  <a:gd name="T20" fmla="*/ 59 w 85"/>
                  <a:gd name="T21" fmla="*/ 88 h 148"/>
                  <a:gd name="T22" fmla="*/ 65 w 85"/>
                  <a:gd name="T23" fmla="*/ 86 h 148"/>
                  <a:gd name="T24" fmla="*/ 80 w 85"/>
                  <a:gd name="T25" fmla="*/ 80 h 148"/>
                  <a:gd name="T26" fmla="*/ 80 w 85"/>
                  <a:gd name="T27" fmla="*/ 77 h 148"/>
                  <a:gd name="T28" fmla="*/ 68 w 85"/>
                  <a:gd name="T29" fmla="*/ 70 h 148"/>
                  <a:gd name="T30" fmla="*/ 62 w 85"/>
                  <a:gd name="T31" fmla="*/ 67 h 148"/>
                  <a:gd name="T32" fmla="*/ 63 w 85"/>
                  <a:gd name="T33" fmla="*/ 67 h 148"/>
                  <a:gd name="T34" fmla="*/ 83 w 85"/>
                  <a:gd name="T35" fmla="*/ 53 h 148"/>
                  <a:gd name="T36" fmla="*/ 85 w 85"/>
                  <a:gd name="T37" fmla="*/ 50 h 148"/>
                  <a:gd name="T38" fmla="*/ 85 w 85"/>
                  <a:gd name="T39" fmla="*/ 49 h 148"/>
                  <a:gd name="T40" fmla="*/ 59 w 85"/>
                  <a:gd name="T41" fmla="*/ 46 h 148"/>
                  <a:gd name="T42" fmla="*/ 71 w 85"/>
                  <a:gd name="T43" fmla="*/ 24 h 148"/>
                  <a:gd name="T44" fmla="*/ 70 w 85"/>
                  <a:gd name="T45" fmla="*/ 0 h 148"/>
                  <a:gd name="T46" fmla="*/ 58 w 85"/>
                  <a:gd name="T47" fmla="*/ 17 h 148"/>
                  <a:gd name="T48" fmla="*/ 51 w 85"/>
                  <a:gd name="T49" fmla="*/ 25 h 148"/>
                  <a:gd name="T50" fmla="*/ 50 w 85"/>
                  <a:gd name="T51" fmla="*/ 27 h 148"/>
                  <a:gd name="T52" fmla="*/ 45 w 85"/>
                  <a:gd name="T53" fmla="*/ 50 h 148"/>
                  <a:gd name="T54" fmla="*/ 47 w 85"/>
                  <a:gd name="T55" fmla="*/ 53 h 148"/>
                  <a:gd name="T56" fmla="*/ 58 w 85"/>
                  <a:gd name="T57" fmla="*/ 59 h 148"/>
                  <a:gd name="T58" fmla="*/ 59 w 85"/>
                  <a:gd name="T59" fmla="*/ 62 h 148"/>
                  <a:gd name="T60" fmla="*/ 50 w 85"/>
                  <a:gd name="T61" fmla="*/ 70 h 148"/>
                  <a:gd name="T62" fmla="*/ 50 w 85"/>
                  <a:gd name="T63" fmla="*/ 76 h 148"/>
                  <a:gd name="T64" fmla="*/ 59 w 85"/>
                  <a:gd name="T65" fmla="*/ 86 h 148"/>
                  <a:gd name="T66" fmla="*/ 43 w 85"/>
                  <a:gd name="T67" fmla="*/ 94 h 148"/>
                  <a:gd name="T68" fmla="*/ 44 w 85"/>
                  <a:gd name="T69" fmla="*/ 97 h 148"/>
                  <a:gd name="T70" fmla="*/ 47 w 85"/>
                  <a:gd name="T71" fmla="*/ 106 h 148"/>
                  <a:gd name="T72" fmla="*/ 43 w 85"/>
                  <a:gd name="T73" fmla="*/ 112 h 148"/>
                  <a:gd name="T74" fmla="*/ 31 w 85"/>
                  <a:gd name="T75" fmla="*/ 112 h 148"/>
                  <a:gd name="T76" fmla="*/ 29 w 85"/>
                  <a:gd name="T77" fmla="*/ 130 h 148"/>
                  <a:gd name="T78" fmla="*/ 12 w 85"/>
                  <a:gd name="T79" fmla="*/ 126 h 148"/>
                  <a:gd name="T80" fmla="*/ 6 w 85"/>
                  <a:gd name="T81" fmla="*/ 139 h 148"/>
                  <a:gd name="T82" fmla="*/ 0 w 85"/>
                  <a:gd name="T83" fmla="*/ 134 h 148"/>
                  <a:gd name="T84" fmla="*/ 0 w 85"/>
                  <a:gd name="T85" fmla="*/ 148 h 148"/>
                  <a:gd name="T86" fmla="*/ 1 w 85"/>
                  <a:gd name="T87" fmla="*/ 147 h 148"/>
                  <a:gd name="T88" fmla="*/ 3 w 85"/>
                  <a:gd name="T89" fmla="*/ 142 h 148"/>
                  <a:gd name="T90" fmla="*/ 13 w 85"/>
                  <a:gd name="T91" fmla="*/ 145 h 148"/>
                  <a:gd name="T92" fmla="*/ 17 w 85"/>
                  <a:gd name="T93" fmla="*/ 14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5" h="148">
                    <a:moveTo>
                      <a:pt x="17" y="143"/>
                    </a:moveTo>
                    <a:cubicBezTo>
                      <a:pt x="18" y="140"/>
                      <a:pt x="19" y="137"/>
                      <a:pt x="20" y="134"/>
                    </a:cubicBezTo>
                    <a:cubicBezTo>
                      <a:pt x="21" y="133"/>
                      <a:pt x="21" y="132"/>
                      <a:pt x="23" y="133"/>
                    </a:cubicBezTo>
                    <a:cubicBezTo>
                      <a:pt x="25" y="133"/>
                      <a:pt x="27" y="134"/>
                      <a:pt x="29" y="134"/>
                    </a:cubicBezTo>
                    <a:cubicBezTo>
                      <a:pt x="31" y="135"/>
                      <a:pt x="34" y="135"/>
                      <a:pt x="37" y="136"/>
                    </a:cubicBezTo>
                    <a:cubicBezTo>
                      <a:pt x="37" y="131"/>
                      <a:pt x="37" y="126"/>
                      <a:pt x="38" y="121"/>
                    </a:cubicBezTo>
                    <a:cubicBezTo>
                      <a:pt x="44" y="122"/>
                      <a:pt x="49" y="122"/>
                      <a:pt x="56" y="123"/>
                    </a:cubicBezTo>
                    <a:cubicBezTo>
                      <a:pt x="54" y="117"/>
                      <a:pt x="53" y="111"/>
                      <a:pt x="51" y="106"/>
                    </a:cubicBezTo>
                    <a:cubicBezTo>
                      <a:pt x="58" y="105"/>
                      <a:pt x="64" y="104"/>
                      <a:pt x="71" y="103"/>
                    </a:cubicBezTo>
                    <a:cubicBezTo>
                      <a:pt x="71" y="103"/>
                      <a:pt x="71" y="103"/>
                      <a:pt x="71" y="102"/>
                    </a:cubicBezTo>
                    <a:cubicBezTo>
                      <a:pt x="67" y="98"/>
                      <a:pt x="63" y="93"/>
                      <a:pt x="59" y="88"/>
                    </a:cubicBezTo>
                    <a:cubicBezTo>
                      <a:pt x="61" y="87"/>
                      <a:pt x="63" y="86"/>
                      <a:pt x="65" y="86"/>
                    </a:cubicBezTo>
                    <a:cubicBezTo>
                      <a:pt x="70" y="84"/>
                      <a:pt x="75" y="82"/>
                      <a:pt x="80" y="80"/>
                    </a:cubicBezTo>
                    <a:cubicBezTo>
                      <a:pt x="82" y="79"/>
                      <a:pt x="82" y="78"/>
                      <a:pt x="80" y="77"/>
                    </a:cubicBezTo>
                    <a:cubicBezTo>
                      <a:pt x="76" y="75"/>
                      <a:pt x="72" y="73"/>
                      <a:pt x="68" y="70"/>
                    </a:cubicBezTo>
                    <a:cubicBezTo>
                      <a:pt x="66" y="69"/>
                      <a:pt x="64" y="68"/>
                      <a:pt x="62" y="67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70" y="63"/>
                      <a:pt x="77" y="58"/>
                      <a:pt x="83" y="53"/>
                    </a:cubicBezTo>
                    <a:cubicBezTo>
                      <a:pt x="84" y="52"/>
                      <a:pt x="85" y="51"/>
                      <a:pt x="85" y="50"/>
                    </a:cubicBezTo>
                    <a:cubicBezTo>
                      <a:pt x="85" y="50"/>
                      <a:pt x="85" y="50"/>
                      <a:pt x="85" y="49"/>
                    </a:cubicBezTo>
                    <a:cubicBezTo>
                      <a:pt x="76" y="48"/>
                      <a:pt x="68" y="47"/>
                      <a:pt x="59" y="46"/>
                    </a:cubicBezTo>
                    <a:cubicBezTo>
                      <a:pt x="67" y="37"/>
                      <a:pt x="67" y="37"/>
                      <a:pt x="71" y="24"/>
                    </a:cubicBezTo>
                    <a:cubicBezTo>
                      <a:pt x="73" y="18"/>
                      <a:pt x="72" y="3"/>
                      <a:pt x="70" y="0"/>
                    </a:cubicBezTo>
                    <a:cubicBezTo>
                      <a:pt x="66" y="5"/>
                      <a:pt x="62" y="11"/>
                      <a:pt x="58" y="17"/>
                    </a:cubicBezTo>
                    <a:cubicBezTo>
                      <a:pt x="56" y="19"/>
                      <a:pt x="53" y="22"/>
                      <a:pt x="51" y="25"/>
                    </a:cubicBezTo>
                    <a:cubicBezTo>
                      <a:pt x="50" y="25"/>
                      <a:pt x="50" y="26"/>
                      <a:pt x="50" y="27"/>
                    </a:cubicBezTo>
                    <a:cubicBezTo>
                      <a:pt x="50" y="35"/>
                      <a:pt x="48" y="42"/>
                      <a:pt x="45" y="50"/>
                    </a:cubicBezTo>
                    <a:cubicBezTo>
                      <a:pt x="45" y="51"/>
                      <a:pt x="45" y="52"/>
                      <a:pt x="47" y="53"/>
                    </a:cubicBezTo>
                    <a:cubicBezTo>
                      <a:pt x="51" y="54"/>
                      <a:pt x="55" y="57"/>
                      <a:pt x="58" y="59"/>
                    </a:cubicBezTo>
                    <a:cubicBezTo>
                      <a:pt x="60" y="60"/>
                      <a:pt x="60" y="61"/>
                      <a:pt x="59" y="62"/>
                    </a:cubicBezTo>
                    <a:cubicBezTo>
                      <a:pt x="56" y="64"/>
                      <a:pt x="53" y="67"/>
                      <a:pt x="50" y="70"/>
                    </a:cubicBezTo>
                    <a:cubicBezTo>
                      <a:pt x="47" y="73"/>
                      <a:pt x="47" y="72"/>
                      <a:pt x="50" y="76"/>
                    </a:cubicBezTo>
                    <a:cubicBezTo>
                      <a:pt x="53" y="79"/>
                      <a:pt x="56" y="83"/>
                      <a:pt x="59" y="86"/>
                    </a:cubicBezTo>
                    <a:cubicBezTo>
                      <a:pt x="53" y="89"/>
                      <a:pt x="48" y="92"/>
                      <a:pt x="43" y="94"/>
                    </a:cubicBezTo>
                    <a:cubicBezTo>
                      <a:pt x="43" y="95"/>
                      <a:pt x="44" y="96"/>
                      <a:pt x="44" y="97"/>
                    </a:cubicBezTo>
                    <a:cubicBezTo>
                      <a:pt x="45" y="100"/>
                      <a:pt x="46" y="103"/>
                      <a:pt x="47" y="106"/>
                    </a:cubicBezTo>
                    <a:cubicBezTo>
                      <a:pt x="49" y="111"/>
                      <a:pt x="49" y="111"/>
                      <a:pt x="43" y="112"/>
                    </a:cubicBezTo>
                    <a:cubicBezTo>
                      <a:pt x="39" y="112"/>
                      <a:pt x="35" y="112"/>
                      <a:pt x="31" y="112"/>
                    </a:cubicBezTo>
                    <a:cubicBezTo>
                      <a:pt x="30" y="119"/>
                      <a:pt x="30" y="124"/>
                      <a:pt x="29" y="130"/>
                    </a:cubicBezTo>
                    <a:cubicBezTo>
                      <a:pt x="23" y="129"/>
                      <a:pt x="18" y="127"/>
                      <a:pt x="12" y="126"/>
                    </a:cubicBezTo>
                    <a:cubicBezTo>
                      <a:pt x="10" y="130"/>
                      <a:pt x="8" y="134"/>
                      <a:pt x="6" y="139"/>
                    </a:cubicBezTo>
                    <a:cubicBezTo>
                      <a:pt x="4" y="137"/>
                      <a:pt x="2" y="135"/>
                      <a:pt x="0" y="134"/>
                    </a:cubicBezTo>
                    <a:cubicBezTo>
                      <a:pt x="0" y="139"/>
                      <a:pt x="0" y="143"/>
                      <a:pt x="0" y="148"/>
                    </a:cubicBezTo>
                    <a:cubicBezTo>
                      <a:pt x="0" y="148"/>
                      <a:pt x="0" y="147"/>
                      <a:pt x="1" y="147"/>
                    </a:cubicBezTo>
                    <a:cubicBezTo>
                      <a:pt x="1" y="145"/>
                      <a:pt x="2" y="143"/>
                      <a:pt x="3" y="142"/>
                    </a:cubicBezTo>
                    <a:cubicBezTo>
                      <a:pt x="7" y="143"/>
                      <a:pt x="10" y="144"/>
                      <a:pt x="13" y="145"/>
                    </a:cubicBezTo>
                    <a:cubicBezTo>
                      <a:pt x="15" y="146"/>
                      <a:pt x="16" y="145"/>
                      <a:pt x="17" y="1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0" name="Freeform 180"/>
              <p:cNvSpPr>
                <a:spLocks/>
              </p:cNvSpPr>
              <p:nvPr/>
            </p:nvSpPr>
            <p:spPr bwMode="auto">
              <a:xfrm>
                <a:off x="4861098" y="1842436"/>
                <a:ext cx="117788" cy="204671"/>
              </a:xfrm>
              <a:custGeom>
                <a:avLst/>
                <a:gdLst>
                  <a:gd name="T0" fmla="*/ 74 w 85"/>
                  <a:gd name="T1" fmla="*/ 127 h 148"/>
                  <a:gd name="T2" fmla="*/ 57 w 85"/>
                  <a:gd name="T3" fmla="*/ 131 h 148"/>
                  <a:gd name="T4" fmla="*/ 55 w 85"/>
                  <a:gd name="T5" fmla="*/ 114 h 148"/>
                  <a:gd name="T6" fmla="*/ 51 w 85"/>
                  <a:gd name="T7" fmla="*/ 113 h 148"/>
                  <a:gd name="T8" fmla="*/ 40 w 85"/>
                  <a:gd name="T9" fmla="*/ 113 h 148"/>
                  <a:gd name="T10" fmla="*/ 38 w 85"/>
                  <a:gd name="T11" fmla="*/ 109 h 148"/>
                  <a:gd name="T12" fmla="*/ 41 w 85"/>
                  <a:gd name="T13" fmla="*/ 100 h 148"/>
                  <a:gd name="T14" fmla="*/ 43 w 85"/>
                  <a:gd name="T15" fmla="*/ 95 h 148"/>
                  <a:gd name="T16" fmla="*/ 27 w 85"/>
                  <a:gd name="T17" fmla="*/ 87 h 148"/>
                  <a:gd name="T18" fmla="*/ 37 w 85"/>
                  <a:gd name="T19" fmla="*/ 76 h 148"/>
                  <a:gd name="T20" fmla="*/ 37 w 85"/>
                  <a:gd name="T21" fmla="*/ 71 h 148"/>
                  <a:gd name="T22" fmla="*/ 27 w 85"/>
                  <a:gd name="T23" fmla="*/ 63 h 148"/>
                  <a:gd name="T24" fmla="*/ 27 w 85"/>
                  <a:gd name="T25" fmla="*/ 60 h 148"/>
                  <a:gd name="T26" fmla="*/ 39 w 85"/>
                  <a:gd name="T27" fmla="*/ 54 h 148"/>
                  <a:gd name="T28" fmla="*/ 41 w 85"/>
                  <a:gd name="T29" fmla="*/ 50 h 148"/>
                  <a:gd name="T30" fmla="*/ 36 w 85"/>
                  <a:gd name="T31" fmla="*/ 32 h 148"/>
                  <a:gd name="T32" fmla="*/ 33 w 85"/>
                  <a:gd name="T33" fmla="*/ 23 h 148"/>
                  <a:gd name="T34" fmla="*/ 31 w 85"/>
                  <a:gd name="T35" fmla="*/ 21 h 148"/>
                  <a:gd name="T36" fmla="*/ 17 w 85"/>
                  <a:gd name="T37" fmla="*/ 0 h 148"/>
                  <a:gd name="T38" fmla="*/ 14 w 85"/>
                  <a:gd name="T39" fmla="*/ 16 h 148"/>
                  <a:gd name="T40" fmla="*/ 28 w 85"/>
                  <a:gd name="T41" fmla="*/ 47 h 148"/>
                  <a:gd name="T42" fmla="*/ 1 w 85"/>
                  <a:gd name="T43" fmla="*/ 50 h 148"/>
                  <a:gd name="T44" fmla="*/ 0 w 85"/>
                  <a:gd name="T45" fmla="*/ 51 h 148"/>
                  <a:gd name="T46" fmla="*/ 24 w 85"/>
                  <a:gd name="T47" fmla="*/ 68 h 148"/>
                  <a:gd name="T48" fmla="*/ 22 w 85"/>
                  <a:gd name="T49" fmla="*/ 69 h 148"/>
                  <a:gd name="T50" fmla="*/ 6 w 85"/>
                  <a:gd name="T51" fmla="*/ 78 h 148"/>
                  <a:gd name="T52" fmla="*/ 6 w 85"/>
                  <a:gd name="T53" fmla="*/ 81 h 148"/>
                  <a:gd name="T54" fmla="*/ 21 w 85"/>
                  <a:gd name="T55" fmla="*/ 87 h 148"/>
                  <a:gd name="T56" fmla="*/ 27 w 85"/>
                  <a:gd name="T57" fmla="*/ 89 h 148"/>
                  <a:gd name="T58" fmla="*/ 15 w 85"/>
                  <a:gd name="T59" fmla="*/ 104 h 148"/>
                  <a:gd name="T60" fmla="*/ 35 w 85"/>
                  <a:gd name="T61" fmla="*/ 107 h 148"/>
                  <a:gd name="T62" fmla="*/ 30 w 85"/>
                  <a:gd name="T63" fmla="*/ 124 h 148"/>
                  <a:gd name="T64" fmla="*/ 48 w 85"/>
                  <a:gd name="T65" fmla="*/ 122 h 148"/>
                  <a:gd name="T66" fmla="*/ 49 w 85"/>
                  <a:gd name="T67" fmla="*/ 137 h 148"/>
                  <a:gd name="T68" fmla="*/ 61 w 85"/>
                  <a:gd name="T69" fmla="*/ 134 h 148"/>
                  <a:gd name="T70" fmla="*/ 66 w 85"/>
                  <a:gd name="T71" fmla="*/ 136 h 148"/>
                  <a:gd name="T72" fmla="*/ 69 w 85"/>
                  <a:gd name="T73" fmla="*/ 144 h 148"/>
                  <a:gd name="T74" fmla="*/ 73 w 85"/>
                  <a:gd name="T75" fmla="*/ 146 h 148"/>
                  <a:gd name="T76" fmla="*/ 83 w 85"/>
                  <a:gd name="T77" fmla="*/ 143 h 148"/>
                  <a:gd name="T78" fmla="*/ 85 w 85"/>
                  <a:gd name="T79" fmla="*/ 148 h 148"/>
                  <a:gd name="T80" fmla="*/ 85 w 85"/>
                  <a:gd name="T81" fmla="*/ 145 h 148"/>
                  <a:gd name="T82" fmla="*/ 85 w 85"/>
                  <a:gd name="T83" fmla="*/ 135 h 148"/>
                  <a:gd name="T84" fmla="*/ 79 w 85"/>
                  <a:gd name="T85" fmla="*/ 140 h 148"/>
                  <a:gd name="T86" fmla="*/ 74 w 85"/>
                  <a:gd name="T87" fmla="*/ 12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5" h="148">
                    <a:moveTo>
                      <a:pt x="74" y="127"/>
                    </a:moveTo>
                    <a:cubicBezTo>
                      <a:pt x="68" y="128"/>
                      <a:pt x="63" y="130"/>
                      <a:pt x="57" y="131"/>
                    </a:cubicBezTo>
                    <a:cubicBezTo>
                      <a:pt x="56" y="125"/>
                      <a:pt x="56" y="119"/>
                      <a:pt x="55" y="114"/>
                    </a:cubicBezTo>
                    <a:cubicBezTo>
                      <a:pt x="54" y="113"/>
                      <a:pt x="53" y="113"/>
                      <a:pt x="51" y="113"/>
                    </a:cubicBezTo>
                    <a:cubicBezTo>
                      <a:pt x="48" y="113"/>
                      <a:pt x="44" y="113"/>
                      <a:pt x="40" y="113"/>
                    </a:cubicBezTo>
                    <a:cubicBezTo>
                      <a:pt x="38" y="112"/>
                      <a:pt x="37" y="112"/>
                      <a:pt x="38" y="109"/>
                    </a:cubicBezTo>
                    <a:cubicBezTo>
                      <a:pt x="39" y="106"/>
                      <a:pt x="40" y="103"/>
                      <a:pt x="41" y="100"/>
                    </a:cubicBezTo>
                    <a:cubicBezTo>
                      <a:pt x="42" y="98"/>
                      <a:pt x="42" y="97"/>
                      <a:pt x="43" y="95"/>
                    </a:cubicBezTo>
                    <a:cubicBezTo>
                      <a:pt x="38" y="93"/>
                      <a:pt x="33" y="90"/>
                      <a:pt x="27" y="87"/>
                    </a:cubicBezTo>
                    <a:cubicBezTo>
                      <a:pt x="30" y="83"/>
                      <a:pt x="34" y="80"/>
                      <a:pt x="37" y="76"/>
                    </a:cubicBezTo>
                    <a:cubicBezTo>
                      <a:pt x="39" y="74"/>
                      <a:pt x="39" y="74"/>
                      <a:pt x="37" y="71"/>
                    </a:cubicBezTo>
                    <a:cubicBezTo>
                      <a:pt x="33" y="69"/>
                      <a:pt x="30" y="66"/>
                      <a:pt x="27" y="63"/>
                    </a:cubicBezTo>
                    <a:cubicBezTo>
                      <a:pt x="26" y="62"/>
                      <a:pt x="26" y="61"/>
                      <a:pt x="27" y="60"/>
                    </a:cubicBezTo>
                    <a:cubicBezTo>
                      <a:pt x="31" y="58"/>
                      <a:pt x="35" y="55"/>
                      <a:pt x="39" y="54"/>
                    </a:cubicBezTo>
                    <a:cubicBezTo>
                      <a:pt x="41" y="53"/>
                      <a:pt x="41" y="52"/>
                      <a:pt x="41" y="50"/>
                    </a:cubicBezTo>
                    <a:cubicBezTo>
                      <a:pt x="38" y="44"/>
                      <a:pt x="37" y="38"/>
                      <a:pt x="36" y="32"/>
                    </a:cubicBezTo>
                    <a:cubicBezTo>
                      <a:pt x="36" y="28"/>
                      <a:pt x="35" y="25"/>
                      <a:pt x="33" y="23"/>
                    </a:cubicBezTo>
                    <a:cubicBezTo>
                      <a:pt x="32" y="22"/>
                      <a:pt x="31" y="22"/>
                      <a:pt x="31" y="21"/>
                    </a:cubicBezTo>
                    <a:cubicBezTo>
                      <a:pt x="25" y="15"/>
                      <a:pt x="20" y="8"/>
                      <a:pt x="17" y="0"/>
                    </a:cubicBezTo>
                    <a:cubicBezTo>
                      <a:pt x="14" y="5"/>
                      <a:pt x="14" y="11"/>
                      <a:pt x="14" y="16"/>
                    </a:cubicBezTo>
                    <a:cubicBezTo>
                      <a:pt x="14" y="28"/>
                      <a:pt x="18" y="39"/>
                      <a:pt x="28" y="47"/>
                    </a:cubicBezTo>
                    <a:cubicBezTo>
                      <a:pt x="18" y="48"/>
                      <a:pt x="9" y="49"/>
                      <a:pt x="1" y="50"/>
                    </a:cubicBezTo>
                    <a:cubicBezTo>
                      <a:pt x="1" y="51"/>
                      <a:pt x="1" y="51"/>
                      <a:pt x="0" y="51"/>
                    </a:cubicBezTo>
                    <a:cubicBezTo>
                      <a:pt x="7" y="59"/>
                      <a:pt x="15" y="63"/>
                      <a:pt x="24" y="68"/>
                    </a:cubicBezTo>
                    <a:cubicBezTo>
                      <a:pt x="23" y="69"/>
                      <a:pt x="22" y="69"/>
                      <a:pt x="22" y="69"/>
                    </a:cubicBezTo>
                    <a:cubicBezTo>
                      <a:pt x="17" y="72"/>
                      <a:pt x="11" y="75"/>
                      <a:pt x="6" y="78"/>
                    </a:cubicBezTo>
                    <a:cubicBezTo>
                      <a:pt x="4" y="79"/>
                      <a:pt x="4" y="80"/>
                      <a:pt x="6" y="81"/>
                    </a:cubicBezTo>
                    <a:cubicBezTo>
                      <a:pt x="11" y="83"/>
                      <a:pt x="16" y="85"/>
                      <a:pt x="21" y="87"/>
                    </a:cubicBezTo>
                    <a:cubicBezTo>
                      <a:pt x="23" y="87"/>
                      <a:pt x="25" y="88"/>
                      <a:pt x="27" y="89"/>
                    </a:cubicBezTo>
                    <a:cubicBezTo>
                      <a:pt x="22" y="94"/>
                      <a:pt x="18" y="98"/>
                      <a:pt x="15" y="104"/>
                    </a:cubicBezTo>
                    <a:cubicBezTo>
                      <a:pt x="22" y="105"/>
                      <a:pt x="28" y="106"/>
                      <a:pt x="35" y="107"/>
                    </a:cubicBezTo>
                    <a:cubicBezTo>
                      <a:pt x="33" y="113"/>
                      <a:pt x="32" y="118"/>
                      <a:pt x="30" y="124"/>
                    </a:cubicBezTo>
                    <a:cubicBezTo>
                      <a:pt x="37" y="123"/>
                      <a:pt x="43" y="123"/>
                      <a:pt x="48" y="122"/>
                    </a:cubicBezTo>
                    <a:cubicBezTo>
                      <a:pt x="49" y="127"/>
                      <a:pt x="49" y="132"/>
                      <a:pt x="49" y="137"/>
                    </a:cubicBezTo>
                    <a:cubicBezTo>
                      <a:pt x="54" y="136"/>
                      <a:pt x="57" y="135"/>
                      <a:pt x="61" y="134"/>
                    </a:cubicBezTo>
                    <a:cubicBezTo>
                      <a:pt x="64" y="133"/>
                      <a:pt x="65" y="133"/>
                      <a:pt x="66" y="136"/>
                    </a:cubicBezTo>
                    <a:cubicBezTo>
                      <a:pt x="67" y="139"/>
                      <a:pt x="68" y="141"/>
                      <a:pt x="69" y="144"/>
                    </a:cubicBezTo>
                    <a:cubicBezTo>
                      <a:pt x="70" y="146"/>
                      <a:pt x="71" y="147"/>
                      <a:pt x="73" y="146"/>
                    </a:cubicBezTo>
                    <a:cubicBezTo>
                      <a:pt x="76" y="145"/>
                      <a:pt x="79" y="144"/>
                      <a:pt x="83" y="143"/>
                    </a:cubicBezTo>
                    <a:cubicBezTo>
                      <a:pt x="83" y="144"/>
                      <a:pt x="84" y="146"/>
                      <a:pt x="85" y="148"/>
                    </a:cubicBezTo>
                    <a:cubicBezTo>
                      <a:pt x="85" y="147"/>
                      <a:pt x="85" y="146"/>
                      <a:pt x="85" y="145"/>
                    </a:cubicBezTo>
                    <a:cubicBezTo>
                      <a:pt x="85" y="142"/>
                      <a:pt x="85" y="139"/>
                      <a:pt x="85" y="135"/>
                    </a:cubicBezTo>
                    <a:cubicBezTo>
                      <a:pt x="84" y="137"/>
                      <a:pt x="82" y="138"/>
                      <a:pt x="79" y="140"/>
                    </a:cubicBezTo>
                    <a:cubicBezTo>
                      <a:pt x="78" y="135"/>
                      <a:pt x="75" y="131"/>
                      <a:pt x="74" y="1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1" name="Freeform 181"/>
              <p:cNvSpPr>
                <a:spLocks/>
              </p:cNvSpPr>
              <p:nvPr/>
            </p:nvSpPr>
            <p:spPr bwMode="auto">
              <a:xfrm>
                <a:off x="4907164" y="1875673"/>
                <a:ext cx="71723" cy="149276"/>
              </a:xfrm>
              <a:custGeom>
                <a:avLst/>
                <a:gdLst>
                  <a:gd name="T0" fmla="*/ 40 w 52"/>
                  <a:gd name="T1" fmla="*/ 60 h 108"/>
                  <a:gd name="T2" fmla="*/ 44 w 52"/>
                  <a:gd name="T3" fmla="*/ 46 h 108"/>
                  <a:gd name="T4" fmla="*/ 42 w 52"/>
                  <a:gd name="T5" fmla="*/ 34 h 108"/>
                  <a:gd name="T6" fmla="*/ 37 w 52"/>
                  <a:gd name="T7" fmla="*/ 31 h 108"/>
                  <a:gd name="T8" fmla="*/ 10 w 52"/>
                  <a:gd name="T9" fmla="*/ 2 h 108"/>
                  <a:gd name="T10" fmla="*/ 9 w 52"/>
                  <a:gd name="T11" fmla="*/ 0 h 108"/>
                  <a:gd name="T12" fmla="*/ 8 w 52"/>
                  <a:gd name="T13" fmla="*/ 1 h 108"/>
                  <a:gd name="T14" fmla="*/ 15 w 52"/>
                  <a:gd name="T15" fmla="*/ 30 h 108"/>
                  <a:gd name="T16" fmla="*/ 0 w 52"/>
                  <a:gd name="T17" fmla="*/ 38 h 108"/>
                  <a:gd name="T18" fmla="*/ 10 w 52"/>
                  <a:gd name="T19" fmla="*/ 47 h 108"/>
                  <a:gd name="T20" fmla="*/ 10 w 52"/>
                  <a:gd name="T21" fmla="*/ 51 h 108"/>
                  <a:gd name="T22" fmla="*/ 1 w 52"/>
                  <a:gd name="T23" fmla="*/ 61 h 108"/>
                  <a:gd name="T24" fmla="*/ 17 w 52"/>
                  <a:gd name="T25" fmla="*/ 67 h 108"/>
                  <a:gd name="T26" fmla="*/ 10 w 52"/>
                  <a:gd name="T27" fmla="*/ 83 h 108"/>
                  <a:gd name="T28" fmla="*/ 25 w 52"/>
                  <a:gd name="T29" fmla="*/ 83 h 108"/>
                  <a:gd name="T30" fmla="*/ 28 w 52"/>
                  <a:gd name="T31" fmla="*/ 86 h 108"/>
                  <a:gd name="T32" fmla="*/ 28 w 52"/>
                  <a:gd name="T33" fmla="*/ 97 h 108"/>
                  <a:gd name="T34" fmla="*/ 31 w 52"/>
                  <a:gd name="T35" fmla="*/ 99 h 108"/>
                  <a:gd name="T36" fmla="*/ 33 w 52"/>
                  <a:gd name="T37" fmla="*/ 99 h 108"/>
                  <a:gd name="T38" fmla="*/ 44 w 52"/>
                  <a:gd name="T39" fmla="*/ 95 h 108"/>
                  <a:gd name="T40" fmla="*/ 47 w 52"/>
                  <a:gd name="T41" fmla="*/ 106 h 108"/>
                  <a:gd name="T42" fmla="*/ 51 w 52"/>
                  <a:gd name="T43" fmla="*/ 106 h 108"/>
                  <a:gd name="T44" fmla="*/ 52 w 52"/>
                  <a:gd name="T45" fmla="*/ 105 h 108"/>
                  <a:gd name="T46" fmla="*/ 52 w 52"/>
                  <a:gd name="T47" fmla="*/ 77 h 108"/>
                  <a:gd name="T48" fmla="*/ 52 w 52"/>
                  <a:gd name="T49" fmla="*/ 77 h 108"/>
                  <a:gd name="T50" fmla="*/ 40 w 52"/>
                  <a:gd name="T51" fmla="*/ 6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2" h="108">
                    <a:moveTo>
                      <a:pt x="40" y="60"/>
                    </a:moveTo>
                    <a:cubicBezTo>
                      <a:pt x="40" y="55"/>
                      <a:pt x="42" y="50"/>
                      <a:pt x="44" y="46"/>
                    </a:cubicBezTo>
                    <a:cubicBezTo>
                      <a:pt x="47" y="41"/>
                      <a:pt x="46" y="37"/>
                      <a:pt x="42" y="34"/>
                    </a:cubicBezTo>
                    <a:cubicBezTo>
                      <a:pt x="41" y="33"/>
                      <a:pt x="39" y="32"/>
                      <a:pt x="37" y="31"/>
                    </a:cubicBezTo>
                    <a:cubicBezTo>
                      <a:pt x="27" y="23"/>
                      <a:pt x="16" y="14"/>
                      <a:pt x="10" y="2"/>
                    </a:cubicBezTo>
                    <a:cubicBezTo>
                      <a:pt x="10" y="1"/>
                      <a:pt x="9" y="1"/>
                      <a:pt x="9" y="0"/>
                    </a:cubicBezTo>
                    <a:cubicBezTo>
                      <a:pt x="9" y="1"/>
                      <a:pt x="9" y="1"/>
                      <a:pt x="8" y="1"/>
                    </a:cubicBezTo>
                    <a:cubicBezTo>
                      <a:pt x="8" y="11"/>
                      <a:pt x="10" y="21"/>
                      <a:pt x="15" y="30"/>
                    </a:cubicBezTo>
                    <a:cubicBezTo>
                      <a:pt x="10" y="33"/>
                      <a:pt x="5" y="34"/>
                      <a:pt x="0" y="38"/>
                    </a:cubicBezTo>
                    <a:cubicBezTo>
                      <a:pt x="4" y="41"/>
                      <a:pt x="7" y="44"/>
                      <a:pt x="10" y="47"/>
                    </a:cubicBezTo>
                    <a:cubicBezTo>
                      <a:pt x="13" y="49"/>
                      <a:pt x="13" y="49"/>
                      <a:pt x="10" y="51"/>
                    </a:cubicBezTo>
                    <a:cubicBezTo>
                      <a:pt x="7" y="54"/>
                      <a:pt x="4" y="57"/>
                      <a:pt x="1" y="61"/>
                    </a:cubicBezTo>
                    <a:cubicBezTo>
                      <a:pt x="7" y="63"/>
                      <a:pt x="12" y="65"/>
                      <a:pt x="17" y="67"/>
                    </a:cubicBezTo>
                    <a:cubicBezTo>
                      <a:pt x="14" y="72"/>
                      <a:pt x="11" y="77"/>
                      <a:pt x="10" y="83"/>
                    </a:cubicBezTo>
                    <a:cubicBezTo>
                      <a:pt x="15" y="83"/>
                      <a:pt x="20" y="83"/>
                      <a:pt x="25" y="83"/>
                    </a:cubicBezTo>
                    <a:cubicBezTo>
                      <a:pt x="27" y="83"/>
                      <a:pt x="28" y="84"/>
                      <a:pt x="28" y="86"/>
                    </a:cubicBezTo>
                    <a:cubicBezTo>
                      <a:pt x="28" y="89"/>
                      <a:pt x="28" y="93"/>
                      <a:pt x="28" y="97"/>
                    </a:cubicBezTo>
                    <a:cubicBezTo>
                      <a:pt x="28" y="99"/>
                      <a:pt x="29" y="100"/>
                      <a:pt x="31" y="99"/>
                    </a:cubicBezTo>
                    <a:cubicBezTo>
                      <a:pt x="31" y="99"/>
                      <a:pt x="32" y="99"/>
                      <a:pt x="33" y="99"/>
                    </a:cubicBezTo>
                    <a:cubicBezTo>
                      <a:pt x="36" y="97"/>
                      <a:pt x="40" y="96"/>
                      <a:pt x="44" y="95"/>
                    </a:cubicBezTo>
                    <a:cubicBezTo>
                      <a:pt x="45" y="98"/>
                      <a:pt x="46" y="102"/>
                      <a:pt x="47" y="106"/>
                    </a:cubicBezTo>
                    <a:cubicBezTo>
                      <a:pt x="48" y="108"/>
                      <a:pt x="49" y="107"/>
                      <a:pt x="51" y="106"/>
                    </a:cubicBezTo>
                    <a:cubicBezTo>
                      <a:pt x="51" y="106"/>
                      <a:pt x="52" y="105"/>
                      <a:pt x="52" y="105"/>
                    </a:cubicBezTo>
                    <a:cubicBezTo>
                      <a:pt x="52" y="96"/>
                      <a:pt x="52" y="86"/>
                      <a:pt x="52" y="77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45" y="74"/>
                      <a:pt x="41" y="68"/>
                      <a:pt x="40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2" name="Freeform 182"/>
              <p:cNvSpPr>
                <a:spLocks/>
              </p:cNvSpPr>
              <p:nvPr/>
            </p:nvSpPr>
            <p:spPr bwMode="auto">
              <a:xfrm>
                <a:off x="5203383" y="1875673"/>
                <a:ext cx="73472" cy="149276"/>
              </a:xfrm>
              <a:custGeom>
                <a:avLst/>
                <a:gdLst>
                  <a:gd name="T0" fmla="*/ 3 w 53"/>
                  <a:gd name="T1" fmla="*/ 106 h 108"/>
                  <a:gd name="T2" fmla="*/ 6 w 53"/>
                  <a:gd name="T3" fmla="*/ 106 h 108"/>
                  <a:gd name="T4" fmla="*/ 10 w 53"/>
                  <a:gd name="T5" fmla="*/ 95 h 108"/>
                  <a:gd name="T6" fmla="*/ 13 w 53"/>
                  <a:gd name="T7" fmla="*/ 96 h 108"/>
                  <a:gd name="T8" fmla="*/ 23 w 53"/>
                  <a:gd name="T9" fmla="*/ 99 h 108"/>
                  <a:gd name="T10" fmla="*/ 26 w 53"/>
                  <a:gd name="T11" fmla="*/ 97 h 108"/>
                  <a:gd name="T12" fmla="*/ 26 w 53"/>
                  <a:gd name="T13" fmla="*/ 87 h 108"/>
                  <a:gd name="T14" fmla="*/ 29 w 53"/>
                  <a:gd name="T15" fmla="*/ 84 h 108"/>
                  <a:gd name="T16" fmla="*/ 43 w 53"/>
                  <a:gd name="T17" fmla="*/ 83 h 108"/>
                  <a:gd name="T18" fmla="*/ 43 w 53"/>
                  <a:gd name="T19" fmla="*/ 82 h 108"/>
                  <a:gd name="T20" fmla="*/ 36 w 53"/>
                  <a:gd name="T21" fmla="*/ 67 h 108"/>
                  <a:gd name="T22" fmla="*/ 52 w 53"/>
                  <a:gd name="T23" fmla="*/ 61 h 108"/>
                  <a:gd name="T24" fmla="*/ 42 w 53"/>
                  <a:gd name="T25" fmla="*/ 51 h 108"/>
                  <a:gd name="T26" fmla="*/ 43 w 53"/>
                  <a:gd name="T27" fmla="*/ 47 h 108"/>
                  <a:gd name="T28" fmla="*/ 53 w 53"/>
                  <a:gd name="T29" fmla="*/ 38 h 108"/>
                  <a:gd name="T30" fmla="*/ 53 w 53"/>
                  <a:gd name="T31" fmla="*/ 37 h 108"/>
                  <a:gd name="T32" fmla="*/ 38 w 53"/>
                  <a:gd name="T33" fmla="*/ 30 h 108"/>
                  <a:gd name="T34" fmla="*/ 44 w 53"/>
                  <a:gd name="T35" fmla="*/ 0 h 108"/>
                  <a:gd name="T36" fmla="*/ 43 w 53"/>
                  <a:gd name="T37" fmla="*/ 2 h 108"/>
                  <a:gd name="T38" fmla="*/ 27 w 53"/>
                  <a:gd name="T39" fmla="*/ 21 h 108"/>
                  <a:gd name="T40" fmla="*/ 11 w 53"/>
                  <a:gd name="T41" fmla="*/ 34 h 108"/>
                  <a:gd name="T42" fmla="*/ 8 w 53"/>
                  <a:gd name="T43" fmla="*/ 43 h 108"/>
                  <a:gd name="T44" fmla="*/ 12 w 53"/>
                  <a:gd name="T45" fmla="*/ 51 h 108"/>
                  <a:gd name="T46" fmla="*/ 2 w 53"/>
                  <a:gd name="T47" fmla="*/ 76 h 108"/>
                  <a:gd name="T48" fmla="*/ 0 w 53"/>
                  <a:gd name="T49" fmla="*/ 77 h 108"/>
                  <a:gd name="T50" fmla="*/ 0 w 53"/>
                  <a:gd name="T51" fmla="*/ 105 h 108"/>
                  <a:gd name="T52" fmla="*/ 3 w 53"/>
                  <a:gd name="T53" fmla="*/ 10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3" h="108">
                    <a:moveTo>
                      <a:pt x="3" y="106"/>
                    </a:moveTo>
                    <a:cubicBezTo>
                      <a:pt x="4" y="107"/>
                      <a:pt x="5" y="108"/>
                      <a:pt x="6" y="106"/>
                    </a:cubicBezTo>
                    <a:cubicBezTo>
                      <a:pt x="7" y="102"/>
                      <a:pt x="9" y="98"/>
                      <a:pt x="10" y="95"/>
                    </a:cubicBezTo>
                    <a:cubicBezTo>
                      <a:pt x="11" y="95"/>
                      <a:pt x="12" y="96"/>
                      <a:pt x="13" y="96"/>
                    </a:cubicBezTo>
                    <a:cubicBezTo>
                      <a:pt x="16" y="97"/>
                      <a:pt x="19" y="98"/>
                      <a:pt x="23" y="99"/>
                    </a:cubicBezTo>
                    <a:cubicBezTo>
                      <a:pt x="25" y="100"/>
                      <a:pt x="26" y="99"/>
                      <a:pt x="26" y="97"/>
                    </a:cubicBezTo>
                    <a:cubicBezTo>
                      <a:pt x="26" y="93"/>
                      <a:pt x="26" y="90"/>
                      <a:pt x="26" y="87"/>
                    </a:cubicBezTo>
                    <a:cubicBezTo>
                      <a:pt x="26" y="84"/>
                      <a:pt x="26" y="84"/>
                      <a:pt x="29" y="84"/>
                    </a:cubicBezTo>
                    <a:cubicBezTo>
                      <a:pt x="33" y="84"/>
                      <a:pt x="38" y="83"/>
                      <a:pt x="43" y="83"/>
                    </a:cubicBezTo>
                    <a:cubicBezTo>
                      <a:pt x="43" y="83"/>
                      <a:pt x="43" y="83"/>
                      <a:pt x="43" y="82"/>
                    </a:cubicBezTo>
                    <a:cubicBezTo>
                      <a:pt x="41" y="77"/>
                      <a:pt x="38" y="72"/>
                      <a:pt x="36" y="67"/>
                    </a:cubicBezTo>
                    <a:cubicBezTo>
                      <a:pt x="41" y="65"/>
                      <a:pt x="46" y="63"/>
                      <a:pt x="52" y="61"/>
                    </a:cubicBezTo>
                    <a:cubicBezTo>
                      <a:pt x="48" y="57"/>
                      <a:pt x="45" y="54"/>
                      <a:pt x="42" y="51"/>
                    </a:cubicBezTo>
                    <a:cubicBezTo>
                      <a:pt x="40" y="49"/>
                      <a:pt x="40" y="49"/>
                      <a:pt x="43" y="47"/>
                    </a:cubicBezTo>
                    <a:cubicBezTo>
                      <a:pt x="46" y="44"/>
                      <a:pt x="49" y="41"/>
                      <a:pt x="53" y="38"/>
                    </a:cubicBezTo>
                    <a:cubicBezTo>
                      <a:pt x="53" y="38"/>
                      <a:pt x="53" y="38"/>
                      <a:pt x="53" y="37"/>
                    </a:cubicBezTo>
                    <a:cubicBezTo>
                      <a:pt x="48" y="35"/>
                      <a:pt x="43" y="32"/>
                      <a:pt x="38" y="30"/>
                    </a:cubicBezTo>
                    <a:cubicBezTo>
                      <a:pt x="43" y="21"/>
                      <a:pt x="45" y="11"/>
                      <a:pt x="44" y="0"/>
                    </a:cubicBezTo>
                    <a:cubicBezTo>
                      <a:pt x="44" y="1"/>
                      <a:pt x="43" y="1"/>
                      <a:pt x="43" y="2"/>
                    </a:cubicBezTo>
                    <a:cubicBezTo>
                      <a:pt x="39" y="9"/>
                      <a:pt x="34" y="16"/>
                      <a:pt x="27" y="21"/>
                    </a:cubicBezTo>
                    <a:cubicBezTo>
                      <a:pt x="22" y="26"/>
                      <a:pt x="17" y="30"/>
                      <a:pt x="11" y="34"/>
                    </a:cubicBezTo>
                    <a:cubicBezTo>
                      <a:pt x="8" y="37"/>
                      <a:pt x="7" y="39"/>
                      <a:pt x="8" y="43"/>
                    </a:cubicBezTo>
                    <a:cubicBezTo>
                      <a:pt x="9" y="46"/>
                      <a:pt x="11" y="49"/>
                      <a:pt x="12" y="51"/>
                    </a:cubicBezTo>
                    <a:cubicBezTo>
                      <a:pt x="16" y="61"/>
                      <a:pt x="12" y="72"/>
                      <a:pt x="2" y="76"/>
                    </a:cubicBezTo>
                    <a:cubicBezTo>
                      <a:pt x="1" y="77"/>
                      <a:pt x="1" y="77"/>
                      <a:pt x="0" y="77"/>
                    </a:cubicBezTo>
                    <a:cubicBezTo>
                      <a:pt x="0" y="86"/>
                      <a:pt x="0" y="96"/>
                      <a:pt x="0" y="105"/>
                    </a:cubicBezTo>
                    <a:cubicBezTo>
                      <a:pt x="1" y="105"/>
                      <a:pt x="2" y="106"/>
                      <a:pt x="3" y="10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3" name="Freeform 183"/>
              <p:cNvSpPr>
                <a:spLocks noEditPoints="1"/>
              </p:cNvSpPr>
              <p:nvPr/>
            </p:nvSpPr>
            <p:spPr bwMode="auto">
              <a:xfrm>
                <a:off x="5103672" y="1807449"/>
                <a:ext cx="93881" cy="58311"/>
              </a:xfrm>
              <a:custGeom>
                <a:avLst/>
                <a:gdLst>
                  <a:gd name="T0" fmla="*/ 38 w 68"/>
                  <a:gd name="T1" fmla="*/ 41 h 42"/>
                  <a:gd name="T2" fmla="*/ 49 w 68"/>
                  <a:gd name="T3" fmla="*/ 32 h 42"/>
                  <a:gd name="T4" fmla="*/ 66 w 68"/>
                  <a:gd name="T5" fmla="*/ 12 h 42"/>
                  <a:gd name="T6" fmla="*/ 62 w 68"/>
                  <a:gd name="T7" fmla="*/ 6 h 42"/>
                  <a:gd name="T8" fmla="*/ 25 w 68"/>
                  <a:gd name="T9" fmla="*/ 5 h 42"/>
                  <a:gd name="T10" fmla="*/ 7 w 68"/>
                  <a:gd name="T11" fmla="*/ 2 h 42"/>
                  <a:gd name="T12" fmla="*/ 1 w 68"/>
                  <a:gd name="T13" fmla="*/ 0 h 42"/>
                  <a:gd name="T14" fmla="*/ 9 w 68"/>
                  <a:gd name="T15" fmla="*/ 10 h 42"/>
                  <a:gd name="T16" fmla="*/ 0 w 68"/>
                  <a:gd name="T17" fmla="*/ 12 h 42"/>
                  <a:gd name="T18" fmla="*/ 11 w 68"/>
                  <a:gd name="T19" fmla="*/ 18 h 42"/>
                  <a:gd name="T20" fmla="*/ 4 w 68"/>
                  <a:gd name="T21" fmla="*/ 23 h 42"/>
                  <a:gd name="T22" fmla="*/ 14 w 68"/>
                  <a:gd name="T23" fmla="*/ 25 h 42"/>
                  <a:gd name="T24" fmla="*/ 1 w 68"/>
                  <a:gd name="T25" fmla="*/ 34 h 42"/>
                  <a:gd name="T26" fmla="*/ 25 w 68"/>
                  <a:gd name="T27" fmla="*/ 30 h 42"/>
                  <a:gd name="T28" fmla="*/ 25 w 68"/>
                  <a:gd name="T29" fmla="*/ 42 h 42"/>
                  <a:gd name="T30" fmla="*/ 35 w 68"/>
                  <a:gd name="T31" fmla="*/ 33 h 42"/>
                  <a:gd name="T32" fmla="*/ 38 w 68"/>
                  <a:gd name="T33" fmla="*/ 41 h 42"/>
                  <a:gd name="T34" fmla="*/ 41 w 68"/>
                  <a:gd name="T35" fmla="*/ 12 h 42"/>
                  <a:gd name="T36" fmla="*/ 55 w 68"/>
                  <a:gd name="T37" fmla="*/ 12 h 42"/>
                  <a:gd name="T38" fmla="*/ 56 w 68"/>
                  <a:gd name="T39" fmla="*/ 14 h 42"/>
                  <a:gd name="T40" fmla="*/ 56 w 68"/>
                  <a:gd name="T41" fmla="*/ 14 h 42"/>
                  <a:gd name="T42" fmla="*/ 50 w 68"/>
                  <a:gd name="T43" fmla="*/ 17 h 42"/>
                  <a:gd name="T44" fmla="*/ 41 w 68"/>
                  <a:gd name="T45" fmla="*/ 13 h 42"/>
                  <a:gd name="T46" fmla="*/ 41 w 68"/>
                  <a:gd name="T47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" h="42">
                    <a:moveTo>
                      <a:pt x="38" y="41"/>
                    </a:moveTo>
                    <a:cubicBezTo>
                      <a:pt x="41" y="38"/>
                      <a:pt x="45" y="35"/>
                      <a:pt x="49" y="32"/>
                    </a:cubicBezTo>
                    <a:cubicBezTo>
                      <a:pt x="56" y="26"/>
                      <a:pt x="62" y="20"/>
                      <a:pt x="66" y="12"/>
                    </a:cubicBezTo>
                    <a:cubicBezTo>
                      <a:pt x="68" y="7"/>
                      <a:pt x="67" y="6"/>
                      <a:pt x="62" y="6"/>
                    </a:cubicBezTo>
                    <a:cubicBezTo>
                      <a:pt x="50" y="6"/>
                      <a:pt x="37" y="6"/>
                      <a:pt x="25" y="5"/>
                    </a:cubicBezTo>
                    <a:cubicBezTo>
                      <a:pt x="18" y="5"/>
                      <a:pt x="13" y="4"/>
                      <a:pt x="7" y="2"/>
                    </a:cubicBezTo>
                    <a:cubicBezTo>
                      <a:pt x="5" y="1"/>
                      <a:pt x="3" y="0"/>
                      <a:pt x="1" y="0"/>
                    </a:cubicBezTo>
                    <a:cubicBezTo>
                      <a:pt x="2" y="4"/>
                      <a:pt x="5" y="7"/>
                      <a:pt x="9" y="10"/>
                    </a:cubicBezTo>
                    <a:cubicBezTo>
                      <a:pt x="6" y="11"/>
                      <a:pt x="3" y="12"/>
                      <a:pt x="0" y="12"/>
                    </a:cubicBezTo>
                    <a:cubicBezTo>
                      <a:pt x="3" y="16"/>
                      <a:pt x="7" y="17"/>
                      <a:pt x="11" y="18"/>
                    </a:cubicBezTo>
                    <a:cubicBezTo>
                      <a:pt x="9" y="20"/>
                      <a:pt x="6" y="21"/>
                      <a:pt x="4" y="23"/>
                    </a:cubicBezTo>
                    <a:cubicBezTo>
                      <a:pt x="7" y="25"/>
                      <a:pt x="11" y="24"/>
                      <a:pt x="14" y="25"/>
                    </a:cubicBezTo>
                    <a:cubicBezTo>
                      <a:pt x="11" y="30"/>
                      <a:pt x="7" y="32"/>
                      <a:pt x="1" y="34"/>
                    </a:cubicBezTo>
                    <a:cubicBezTo>
                      <a:pt x="10" y="38"/>
                      <a:pt x="17" y="35"/>
                      <a:pt x="25" y="30"/>
                    </a:cubicBezTo>
                    <a:cubicBezTo>
                      <a:pt x="25" y="34"/>
                      <a:pt x="25" y="38"/>
                      <a:pt x="25" y="42"/>
                    </a:cubicBezTo>
                    <a:cubicBezTo>
                      <a:pt x="29" y="41"/>
                      <a:pt x="31" y="36"/>
                      <a:pt x="35" y="33"/>
                    </a:cubicBezTo>
                    <a:cubicBezTo>
                      <a:pt x="36" y="36"/>
                      <a:pt x="37" y="38"/>
                      <a:pt x="38" y="41"/>
                    </a:cubicBezTo>
                    <a:close/>
                    <a:moveTo>
                      <a:pt x="41" y="12"/>
                    </a:moveTo>
                    <a:cubicBezTo>
                      <a:pt x="46" y="12"/>
                      <a:pt x="51" y="12"/>
                      <a:pt x="55" y="12"/>
                    </a:cubicBezTo>
                    <a:cubicBezTo>
                      <a:pt x="57" y="12"/>
                      <a:pt x="57" y="13"/>
                      <a:pt x="56" y="14"/>
                    </a:cubicBezTo>
                    <a:cubicBezTo>
                      <a:pt x="56" y="14"/>
                      <a:pt x="56" y="14"/>
                      <a:pt x="56" y="14"/>
                    </a:cubicBezTo>
                    <a:cubicBezTo>
                      <a:pt x="54" y="19"/>
                      <a:pt x="54" y="19"/>
                      <a:pt x="50" y="17"/>
                    </a:cubicBezTo>
                    <a:cubicBezTo>
                      <a:pt x="47" y="15"/>
                      <a:pt x="44" y="14"/>
                      <a:pt x="41" y="13"/>
                    </a:cubicBezTo>
                    <a:cubicBezTo>
                      <a:pt x="41" y="12"/>
                      <a:pt x="41" y="12"/>
                      <a:pt x="4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4" name="Freeform 184"/>
              <p:cNvSpPr>
                <a:spLocks noEditPoints="1"/>
              </p:cNvSpPr>
              <p:nvPr/>
            </p:nvSpPr>
            <p:spPr bwMode="auto">
              <a:xfrm>
                <a:off x="4987050" y="1807449"/>
                <a:ext cx="91548" cy="58311"/>
              </a:xfrm>
              <a:custGeom>
                <a:avLst/>
                <a:gdLst>
                  <a:gd name="T0" fmla="*/ 31 w 66"/>
                  <a:gd name="T1" fmla="*/ 33 h 42"/>
                  <a:gd name="T2" fmla="*/ 42 w 66"/>
                  <a:gd name="T3" fmla="*/ 42 h 42"/>
                  <a:gd name="T4" fmla="*/ 41 w 66"/>
                  <a:gd name="T5" fmla="*/ 30 h 42"/>
                  <a:gd name="T6" fmla="*/ 64 w 66"/>
                  <a:gd name="T7" fmla="*/ 34 h 42"/>
                  <a:gd name="T8" fmla="*/ 52 w 66"/>
                  <a:gd name="T9" fmla="*/ 25 h 42"/>
                  <a:gd name="T10" fmla="*/ 62 w 66"/>
                  <a:gd name="T11" fmla="*/ 23 h 42"/>
                  <a:gd name="T12" fmla="*/ 56 w 66"/>
                  <a:gd name="T13" fmla="*/ 18 h 42"/>
                  <a:gd name="T14" fmla="*/ 66 w 66"/>
                  <a:gd name="T15" fmla="*/ 12 h 42"/>
                  <a:gd name="T16" fmla="*/ 58 w 66"/>
                  <a:gd name="T17" fmla="*/ 9 h 42"/>
                  <a:gd name="T18" fmla="*/ 64 w 66"/>
                  <a:gd name="T19" fmla="*/ 0 h 42"/>
                  <a:gd name="T20" fmla="*/ 64 w 66"/>
                  <a:gd name="T21" fmla="*/ 0 h 42"/>
                  <a:gd name="T22" fmla="*/ 30 w 66"/>
                  <a:gd name="T23" fmla="*/ 6 h 42"/>
                  <a:gd name="T24" fmla="*/ 19 w 66"/>
                  <a:gd name="T25" fmla="*/ 6 h 42"/>
                  <a:gd name="T26" fmla="*/ 3 w 66"/>
                  <a:gd name="T27" fmla="*/ 6 h 42"/>
                  <a:gd name="T28" fmla="*/ 1 w 66"/>
                  <a:gd name="T29" fmla="*/ 9 h 42"/>
                  <a:gd name="T30" fmla="*/ 4 w 66"/>
                  <a:gd name="T31" fmla="*/ 16 h 42"/>
                  <a:gd name="T32" fmla="*/ 18 w 66"/>
                  <a:gd name="T33" fmla="*/ 32 h 42"/>
                  <a:gd name="T34" fmla="*/ 29 w 66"/>
                  <a:gd name="T35" fmla="*/ 41 h 42"/>
                  <a:gd name="T36" fmla="*/ 31 w 66"/>
                  <a:gd name="T37" fmla="*/ 33 h 42"/>
                  <a:gd name="T38" fmla="*/ 19 w 66"/>
                  <a:gd name="T39" fmla="*/ 16 h 42"/>
                  <a:gd name="T40" fmla="*/ 15 w 66"/>
                  <a:gd name="T41" fmla="*/ 18 h 42"/>
                  <a:gd name="T42" fmla="*/ 12 w 66"/>
                  <a:gd name="T43" fmla="*/ 17 h 42"/>
                  <a:gd name="T44" fmla="*/ 10 w 66"/>
                  <a:gd name="T45" fmla="*/ 13 h 42"/>
                  <a:gd name="T46" fmla="*/ 15 w 66"/>
                  <a:gd name="T47" fmla="*/ 12 h 42"/>
                  <a:gd name="T48" fmla="*/ 25 w 66"/>
                  <a:gd name="T49" fmla="*/ 12 h 42"/>
                  <a:gd name="T50" fmla="*/ 25 w 66"/>
                  <a:gd name="T51" fmla="*/ 13 h 42"/>
                  <a:gd name="T52" fmla="*/ 19 w 66"/>
                  <a:gd name="T53" fmla="*/ 1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6" h="42">
                    <a:moveTo>
                      <a:pt x="31" y="33"/>
                    </a:moveTo>
                    <a:cubicBezTo>
                      <a:pt x="35" y="36"/>
                      <a:pt x="37" y="41"/>
                      <a:pt x="42" y="42"/>
                    </a:cubicBezTo>
                    <a:cubicBezTo>
                      <a:pt x="42" y="38"/>
                      <a:pt x="41" y="34"/>
                      <a:pt x="41" y="30"/>
                    </a:cubicBezTo>
                    <a:cubicBezTo>
                      <a:pt x="49" y="35"/>
                      <a:pt x="56" y="38"/>
                      <a:pt x="64" y="34"/>
                    </a:cubicBezTo>
                    <a:cubicBezTo>
                      <a:pt x="59" y="32"/>
                      <a:pt x="55" y="30"/>
                      <a:pt x="52" y="25"/>
                    </a:cubicBezTo>
                    <a:cubicBezTo>
                      <a:pt x="55" y="24"/>
                      <a:pt x="59" y="25"/>
                      <a:pt x="62" y="23"/>
                    </a:cubicBezTo>
                    <a:cubicBezTo>
                      <a:pt x="60" y="21"/>
                      <a:pt x="57" y="21"/>
                      <a:pt x="56" y="18"/>
                    </a:cubicBezTo>
                    <a:cubicBezTo>
                      <a:pt x="59" y="17"/>
                      <a:pt x="63" y="16"/>
                      <a:pt x="66" y="12"/>
                    </a:cubicBezTo>
                    <a:cubicBezTo>
                      <a:pt x="63" y="12"/>
                      <a:pt x="60" y="12"/>
                      <a:pt x="58" y="9"/>
                    </a:cubicBezTo>
                    <a:cubicBezTo>
                      <a:pt x="61" y="7"/>
                      <a:pt x="64" y="3"/>
                      <a:pt x="64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53" y="5"/>
                      <a:pt x="42" y="6"/>
                      <a:pt x="30" y="6"/>
                    </a:cubicBezTo>
                    <a:cubicBezTo>
                      <a:pt x="26" y="6"/>
                      <a:pt x="23" y="6"/>
                      <a:pt x="19" y="6"/>
                    </a:cubicBezTo>
                    <a:cubicBezTo>
                      <a:pt x="14" y="6"/>
                      <a:pt x="8" y="6"/>
                      <a:pt x="3" y="6"/>
                    </a:cubicBezTo>
                    <a:cubicBezTo>
                      <a:pt x="2" y="6"/>
                      <a:pt x="0" y="7"/>
                      <a:pt x="1" y="9"/>
                    </a:cubicBezTo>
                    <a:cubicBezTo>
                      <a:pt x="2" y="11"/>
                      <a:pt x="3" y="14"/>
                      <a:pt x="4" y="16"/>
                    </a:cubicBezTo>
                    <a:cubicBezTo>
                      <a:pt x="7" y="23"/>
                      <a:pt x="12" y="28"/>
                      <a:pt x="18" y="32"/>
                    </a:cubicBezTo>
                    <a:cubicBezTo>
                      <a:pt x="22" y="35"/>
                      <a:pt x="25" y="38"/>
                      <a:pt x="29" y="41"/>
                    </a:cubicBezTo>
                    <a:cubicBezTo>
                      <a:pt x="30" y="38"/>
                      <a:pt x="30" y="36"/>
                      <a:pt x="31" y="33"/>
                    </a:cubicBezTo>
                    <a:close/>
                    <a:moveTo>
                      <a:pt x="19" y="16"/>
                    </a:moveTo>
                    <a:cubicBezTo>
                      <a:pt x="18" y="16"/>
                      <a:pt x="16" y="17"/>
                      <a:pt x="15" y="18"/>
                    </a:cubicBezTo>
                    <a:cubicBezTo>
                      <a:pt x="14" y="19"/>
                      <a:pt x="13" y="18"/>
                      <a:pt x="12" y="17"/>
                    </a:cubicBezTo>
                    <a:cubicBezTo>
                      <a:pt x="12" y="16"/>
                      <a:pt x="11" y="14"/>
                      <a:pt x="10" y="13"/>
                    </a:cubicBezTo>
                    <a:cubicBezTo>
                      <a:pt x="12" y="12"/>
                      <a:pt x="14" y="12"/>
                      <a:pt x="15" y="12"/>
                    </a:cubicBezTo>
                    <a:cubicBezTo>
                      <a:pt x="19" y="12"/>
                      <a:pt x="22" y="12"/>
                      <a:pt x="25" y="12"/>
                    </a:cubicBezTo>
                    <a:cubicBezTo>
                      <a:pt x="25" y="12"/>
                      <a:pt x="25" y="12"/>
                      <a:pt x="25" y="13"/>
                    </a:cubicBezTo>
                    <a:cubicBezTo>
                      <a:pt x="23" y="14"/>
                      <a:pt x="21" y="15"/>
                      <a:pt x="19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5" name="Freeform 185"/>
              <p:cNvSpPr>
                <a:spLocks/>
              </p:cNvSpPr>
              <p:nvPr/>
            </p:nvSpPr>
            <p:spPr bwMode="auto">
              <a:xfrm>
                <a:off x="5304261" y="1784125"/>
                <a:ext cx="60643" cy="110791"/>
              </a:xfrm>
              <a:custGeom>
                <a:avLst/>
                <a:gdLst>
                  <a:gd name="T0" fmla="*/ 1 w 44"/>
                  <a:gd name="T1" fmla="*/ 80 h 80"/>
                  <a:gd name="T2" fmla="*/ 4 w 44"/>
                  <a:gd name="T3" fmla="*/ 78 h 80"/>
                  <a:gd name="T4" fmla="*/ 31 w 44"/>
                  <a:gd name="T5" fmla="*/ 53 h 80"/>
                  <a:gd name="T6" fmla="*/ 42 w 44"/>
                  <a:gd name="T7" fmla="*/ 18 h 80"/>
                  <a:gd name="T8" fmla="*/ 33 w 44"/>
                  <a:gd name="T9" fmla="*/ 1 h 80"/>
                  <a:gd name="T10" fmla="*/ 30 w 44"/>
                  <a:gd name="T11" fmla="*/ 2 h 80"/>
                  <a:gd name="T12" fmla="*/ 5 w 44"/>
                  <a:gd name="T13" fmla="*/ 39 h 80"/>
                  <a:gd name="T14" fmla="*/ 4 w 44"/>
                  <a:gd name="T15" fmla="*/ 44 h 80"/>
                  <a:gd name="T16" fmla="*/ 5 w 44"/>
                  <a:gd name="T17" fmla="*/ 51 h 80"/>
                  <a:gd name="T18" fmla="*/ 6 w 44"/>
                  <a:gd name="T19" fmla="*/ 57 h 80"/>
                  <a:gd name="T20" fmla="*/ 28 w 44"/>
                  <a:gd name="T21" fmla="*/ 27 h 80"/>
                  <a:gd name="T22" fmla="*/ 28 w 44"/>
                  <a:gd name="T23" fmla="*/ 40 h 80"/>
                  <a:gd name="T24" fmla="*/ 8 w 44"/>
                  <a:gd name="T25" fmla="*/ 61 h 80"/>
                  <a:gd name="T26" fmla="*/ 5 w 44"/>
                  <a:gd name="T27" fmla="*/ 64 h 80"/>
                  <a:gd name="T28" fmla="*/ 3 w 44"/>
                  <a:gd name="T29" fmla="*/ 73 h 80"/>
                  <a:gd name="T30" fmla="*/ 0 w 44"/>
                  <a:gd name="T31" fmla="*/ 80 h 80"/>
                  <a:gd name="T32" fmla="*/ 1 w 44"/>
                  <a:gd name="T3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4" h="80">
                    <a:moveTo>
                      <a:pt x="1" y="80"/>
                    </a:moveTo>
                    <a:cubicBezTo>
                      <a:pt x="2" y="79"/>
                      <a:pt x="3" y="78"/>
                      <a:pt x="4" y="78"/>
                    </a:cubicBezTo>
                    <a:cubicBezTo>
                      <a:pt x="14" y="70"/>
                      <a:pt x="23" y="63"/>
                      <a:pt x="31" y="53"/>
                    </a:cubicBezTo>
                    <a:cubicBezTo>
                      <a:pt x="39" y="43"/>
                      <a:pt x="44" y="32"/>
                      <a:pt x="42" y="18"/>
                    </a:cubicBezTo>
                    <a:cubicBezTo>
                      <a:pt x="40" y="12"/>
                      <a:pt x="37" y="6"/>
                      <a:pt x="33" y="1"/>
                    </a:cubicBezTo>
                    <a:cubicBezTo>
                      <a:pt x="32" y="0"/>
                      <a:pt x="31" y="0"/>
                      <a:pt x="30" y="2"/>
                    </a:cubicBezTo>
                    <a:cubicBezTo>
                      <a:pt x="23" y="15"/>
                      <a:pt x="15" y="28"/>
                      <a:pt x="5" y="39"/>
                    </a:cubicBezTo>
                    <a:cubicBezTo>
                      <a:pt x="3" y="41"/>
                      <a:pt x="3" y="43"/>
                      <a:pt x="4" y="44"/>
                    </a:cubicBezTo>
                    <a:cubicBezTo>
                      <a:pt x="4" y="46"/>
                      <a:pt x="4" y="49"/>
                      <a:pt x="5" y="51"/>
                    </a:cubicBezTo>
                    <a:cubicBezTo>
                      <a:pt x="5" y="53"/>
                      <a:pt x="5" y="55"/>
                      <a:pt x="6" y="57"/>
                    </a:cubicBezTo>
                    <a:cubicBezTo>
                      <a:pt x="15" y="48"/>
                      <a:pt x="23" y="39"/>
                      <a:pt x="28" y="27"/>
                    </a:cubicBezTo>
                    <a:cubicBezTo>
                      <a:pt x="31" y="32"/>
                      <a:pt x="30" y="36"/>
                      <a:pt x="28" y="40"/>
                    </a:cubicBezTo>
                    <a:cubicBezTo>
                      <a:pt x="23" y="48"/>
                      <a:pt x="15" y="54"/>
                      <a:pt x="8" y="61"/>
                    </a:cubicBezTo>
                    <a:cubicBezTo>
                      <a:pt x="6" y="61"/>
                      <a:pt x="5" y="62"/>
                      <a:pt x="5" y="64"/>
                    </a:cubicBezTo>
                    <a:cubicBezTo>
                      <a:pt x="5" y="67"/>
                      <a:pt x="4" y="70"/>
                      <a:pt x="3" y="73"/>
                    </a:cubicBezTo>
                    <a:cubicBezTo>
                      <a:pt x="2" y="75"/>
                      <a:pt x="1" y="77"/>
                      <a:pt x="0" y="80"/>
                    </a:cubicBezTo>
                    <a:cubicBezTo>
                      <a:pt x="1" y="80"/>
                      <a:pt x="1" y="80"/>
                      <a:pt x="1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6" name="Freeform 186"/>
              <p:cNvSpPr>
                <a:spLocks/>
              </p:cNvSpPr>
              <p:nvPr/>
            </p:nvSpPr>
            <p:spPr bwMode="auto">
              <a:xfrm>
                <a:off x="4818531" y="1784125"/>
                <a:ext cx="62393" cy="111957"/>
              </a:xfrm>
              <a:custGeom>
                <a:avLst/>
                <a:gdLst>
                  <a:gd name="T0" fmla="*/ 13 w 45"/>
                  <a:gd name="T1" fmla="*/ 54 h 81"/>
                  <a:gd name="T2" fmla="*/ 36 w 45"/>
                  <a:gd name="T3" fmla="*/ 75 h 81"/>
                  <a:gd name="T4" fmla="*/ 45 w 45"/>
                  <a:gd name="T5" fmla="*/ 81 h 81"/>
                  <a:gd name="T6" fmla="*/ 44 w 45"/>
                  <a:gd name="T7" fmla="*/ 79 h 81"/>
                  <a:gd name="T8" fmla="*/ 40 w 45"/>
                  <a:gd name="T9" fmla="*/ 67 h 81"/>
                  <a:gd name="T10" fmla="*/ 37 w 45"/>
                  <a:gd name="T11" fmla="*/ 61 h 81"/>
                  <a:gd name="T12" fmla="*/ 26 w 45"/>
                  <a:gd name="T13" fmla="*/ 52 h 81"/>
                  <a:gd name="T14" fmla="*/ 15 w 45"/>
                  <a:gd name="T15" fmla="*/ 36 h 81"/>
                  <a:gd name="T16" fmla="*/ 16 w 45"/>
                  <a:gd name="T17" fmla="*/ 27 h 81"/>
                  <a:gd name="T18" fmla="*/ 39 w 45"/>
                  <a:gd name="T19" fmla="*/ 58 h 81"/>
                  <a:gd name="T20" fmla="*/ 40 w 45"/>
                  <a:gd name="T21" fmla="*/ 57 h 81"/>
                  <a:gd name="T22" fmla="*/ 41 w 45"/>
                  <a:gd name="T23" fmla="*/ 45 h 81"/>
                  <a:gd name="T24" fmla="*/ 40 w 45"/>
                  <a:gd name="T25" fmla="*/ 40 h 81"/>
                  <a:gd name="T26" fmla="*/ 31 w 45"/>
                  <a:gd name="T27" fmla="*/ 28 h 81"/>
                  <a:gd name="T28" fmla="*/ 15 w 45"/>
                  <a:gd name="T29" fmla="*/ 2 h 81"/>
                  <a:gd name="T30" fmla="*/ 11 w 45"/>
                  <a:gd name="T31" fmla="*/ 2 h 81"/>
                  <a:gd name="T32" fmla="*/ 3 w 45"/>
                  <a:gd name="T33" fmla="*/ 35 h 81"/>
                  <a:gd name="T34" fmla="*/ 13 w 45"/>
                  <a:gd name="T35" fmla="*/ 54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5" h="81">
                    <a:moveTo>
                      <a:pt x="13" y="54"/>
                    </a:moveTo>
                    <a:cubicBezTo>
                      <a:pt x="20" y="62"/>
                      <a:pt x="28" y="69"/>
                      <a:pt x="36" y="75"/>
                    </a:cubicBezTo>
                    <a:cubicBezTo>
                      <a:pt x="39" y="77"/>
                      <a:pt x="41" y="79"/>
                      <a:pt x="45" y="81"/>
                    </a:cubicBezTo>
                    <a:cubicBezTo>
                      <a:pt x="44" y="80"/>
                      <a:pt x="44" y="80"/>
                      <a:pt x="44" y="79"/>
                    </a:cubicBezTo>
                    <a:cubicBezTo>
                      <a:pt x="43" y="75"/>
                      <a:pt x="42" y="71"/>
                      <a:pt x="40" y="67"/>
                    </a:cubicBezTo>
                    <a:cubicBezTo>
                      <a:pt x="40" y="65"/>
                      <a:pt x="40" y="63"/>
                      <a:pt x="37" y="61"/>
                    </a:cubicBezTo>
                    <a:cubicBezTo>
                      <a:pt x="33" y="59"/>
                      <a:pt x="30" y="55"/>
                      <a:pt x="26" y="52"/>
                    </a:cubicBezTo>
                    <a:cubicBezTo>
                      <a:pt x="22" y="48"/>
                      <a:pt x="17" y="43"/>
                      <a:pt x="15" y="36"/>
                    </a:cubicBezTo>
                    <a:cubicBezTo>
                      <a:pt x="14" y="33"/>
                      <a:pt x="14" y="30"/>
                      <a:pt x="16" y="27"/>
                    </a:cubicBezTo>
                    <a:cubicBezTo>
                      <a:pt x="22" y="39"/>
                      <a:pt x="30" y="49"/>
                      <a:pt x="39" y="58"/>
                    </a:cubicBezTo>
                    <a:cubicBezTo>
                      <a:pt x="39" y="57"/>
                      <a:pt x="40" y="57"/>
                      <a:pt x="40" y="57"/>
                    </a:cubicBezTo>
                    <a:cubicBezTo>
                      <a:pt x="40" y="53"/>
                      <a:pt x="41" y="49"/>
                      <a:pt x="41" y="45"/>
                    </a:cubicBezTo>
                    <a:cubicBezTo>
                      <a:pt x="42" y="43"/>
                      <a:pt x="41" y="42"/>
                      <a:pt x="40" y="40"/>
                    </a:cubicBezTo>
                    <a:cubicBezTo>
                      <a:pt x="37" y="36"/>
                      <a:pt x="34" y="32"/>
                      <a:pt x="31" y="28"/>
                    </a:cubicBezTo>
                    <a:cubicBezTo>
                      <a:pt x="25" y="20"/>
                      <a:pt x="20" y="11"/>
                      <a:pt x="15" y="2"/>
                    </a:cubicBezTo>
                    <a:cubicBezTo>
                      <a:pt x="13" y="0"/>
                      <a:pt x="13" y="0"/>
                      <a:pt x="11" y="2"/>
                    </a:cubicBezTo>
                    <a:cubicBezTo>
                      <a:pt x="3" y="11"/>
                      <a:pt x="0" y="22"/>
                      <a:pt x="3" y="35"/>
                    </a:cubicBezTo>
                    <a:cubicBezTo>
                      <a:pt x="5" y="42"/>
                      <a:pt x="9" y="48"/>
                      <a:pt x="13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7" name="Freeform 187"/>
              <p:cNvSpPr>
                <a:spLocks/>
              </p:cNvSpPr>
              <p:nvPr/>
            </p:nvSpPr>
            <p:spPr bwMode="auto">
              <a:xfrm>
                <a:off x="5048276" y="1704239"/>
                <a:ext cx="88633" cy="49564"/>
              </a:xfrm>
              <a:custGeom>
                <a:avLst/>
                <a:gdLst>
                  <a:gd name="T0" fmla="*/ 10 w 64"/>
                  <a:gd name="T1" fmla="*/ 36 h 36"/>
                  <a:gd name="T2" fmla="*/ 54 w 64"/>
                  <a:gd name="T3" fmla="*/ 36 h 36"/>
                  <a:gd name="T4" fmla="*/ 58 w 64"/>
                  <a:gd name="T5" fmla="*/ 34 h 36"/>
                  <a:gd name="T6" fmla="*/ 63 w 64"/>
                  <a:gd name="T7" fmla="*/ 20 h 36"/>
                  <a:gd name="T8" fmla="*/ 63 w 64"/>
                  <a:gd name="T9" fmla="*/ 11 h 36"/>
                  <a:gd name="T10" fmla="*/ 45 w 64"/>
                  <a:gd name="T11" fmla="*/ 1 h 36"/>
                  <a:gd name="T12" fmla="*/ 41 w 64"/>
                  <a:gd name="T13" fmla="*/ 21 h 36"/>
                  <a:gd name="T14" fmla="*/ 36 w 64"/>
                  <a:gd name="T15" fmla="*/ 31 h 36"/>
                  <a:gd name="T16" fmla="*/ 28 w 64"/>
                  <a:gd name="T17" fmla="*/ 31 h 36"/>
                  <a:gd name="T18" fmla="*/ 27 w 64"/>
                  <a:gd name="T19" fmla="*/ 30 h 36"/>
                  <a:gd name="T20" fmla="*/ 20 w 64"/>
                  <a:gd name="T21" fmla="*/ 9 h 36"/>
                  <a:gd name="T22" fmla="*/ 19 w 64"/>
                  <a:gd name="T23" fmla="*/ 0 h 36"/>
                  <a:gd name="T24" fmla="*/ 10 w 64"/>
                  <a:gd name="T25" fmla="*/ 2 h 36"/>
                  <a:gd name="T26" fmla="*/ 1 w 64"/>
                  <a:gd name="T27" fmla="*/ 17 h 36"/>
                  <a:gd name="T28" fmla="*/ 5 w 64"/>
                  <a:gd name="T29" fmla="*/ 33 h 36"/>
                  <a:gd name="T30" fmla="*/ 10 w 64"/>
                  <a:gd name="T31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4" h="36">
                    <a:moveTo>
                      <a:pt x="10" y="36"/>
                    </a:moveTo>
                    <a:cubicBezTo>
                      <a:pt x="24" y="36"/>
                      <a:pt x="40" y="36"/>
                      <a:pt x="54" y="36"/>
                    </a:cubicBezTo>
                    <a:cubicBezTo>
                      <a:pt x="56" y="36"/>
                      <a:pt x="57" y="36"/>
                      <a:pt x="58" y="34"/>
                    </a:cubicBezTo>
                    <a:cubicBezTo>
                      <a:pt x="59" y="29"/>
                      <a:pt x="61" y="25"/>
                      <a:pt x="63" y="20"/>
                    </a:cubicBezTo>
                    <a:cubicBezTo>
                      <a:pt x="64" y="17"/>
                      <a:pt x="64" y="14"/>
                      <a:pt x="63" y="11"/>
                    </a:cubicBezTo>
                    <a:cubicBezTo>
                      <a:pt x="61" y="4"/>
                      <a:pt x="51" y="0"/>
                      <a:pt x="45" y="1"/>
                    </a:cubicBezTo>
                    <a:cubicBezTo>
                      <a:pt x="44" y="8"/>
                      <a:pt x="42" y="15"/>
                      <a:pt x="41" y="21"/>
                    </a:cubicBezTo>
                    <a:cubicBezTo>
                      <a:pt x="40" y="25"/>
                      <a:pt x="38" y="28"/>
                      <a:pt x="36" y="31"/>
                    </a:cubicBezTo>
                    <a:cubicBezTo>
                      <a:pt x="33" y="35"/>
                      <a:pt x="31" y="34"/>
                      <a:pt x="28" y="31"/>
                    </a:cubicBezTo>
                    <a:cubicBezTo>
                      <a:pt x="28" y="31"/>
                      <a:pt x="27" y="30"/>
                      <a:pt x="27" y="30"/>
                    </a:cubicBezTo>
                    <a:cubicBezTo>
                      <a:pt x="23" y="23"/>
                      <a:pt x="22" y="16"/>
                      <a:pt x="20" y="9"/>
                    </a:cubicBezTo>
                    <a:cubicBezTo>
                      <a:pt x="20" y="6"/>
                      <a:pt x="20" y="3"/>
                      <a:pt x="19" y="0"/>
                    </a:cubicBezTo>
                    <a:cubicBezTo>
                      <a:pt x="16" y="1"/>
                      <a:pt x="13" y="1"/>
                      <a:pt x="10" y="2"/>
                    </a:cubicBezTo>
                    <a:cubicBezTo>
                      <a:pt x="4" y="5"/>
                      <a:pt x="0" y="9"/>
                      <a:pt x="1" y="17"/>
                    </a:cubicBezTo>
                    <a:cubicBezTo>
                      <a:pt x="1" y="22"/>
                      <a:pt x="3" y="28"/>
                      <a:pt x="5" y="33"/>
                    </a:cubicBezTo>
                    <a:cubicBezTo>
                      <a:pt x="6" y="35"/>
                      <a:pt x="7" y="36"/>
                      <a:pt x="10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8" name="Freeform 188"/>
              <p:cNvSpPr>
                <a:spLocks/>
              </p:cNvSpPr>
              <p:nvPr/>
            </p:nvSpPr>
            <p:spPr bwMode="auto">
              <a:xfrm>
                <a:off x="4981802" y="1764883"/>
                <a:ext cx="59477" cy="36153"/>
              </a:xfrm>
              <a:custGeom>
                <a:avLst/>
                <a:gdLst>
                  <a:gd name="T0" fmla="*/ 5 w 43"/>
                  <a:gd name="T1" fmla="*/ 26 h 26"/>
                  <a:gd name="T2" fmla="*/ 36 w 43"/>
                  <a:gd name="T3" fmla="*/ 26 h 26"/>
                  <a:gd name="T4" fmla="*/ 39 w 43"/>
                  <a:gd name="T5" fmla="*/ 25 h 26"/>
                  <a:gd name="T6" fmla="*/ 40 w 43"/>
                  <a:gd name="T7" fmla="*/ 20 h 26"/>
                  <a:gd name="T8" fmla="*/ 39 w 43"/>
                  <a:gd name="T9" fmla="*/ 5 h 26"/>
                  <a:gd name="T10" fmla="*/ 28 w 43"/>
                  <a:gd name="T11" fmla="*/ 0 h 26"/>
                  <a:gd name="T12" fmla="*/ 27 w 43"/>
                  <a:gd name="T13" fmla="*/ 5 h 26"/>
                  <a:gd name="T14" fmla="*/ 24 w 43"/>
                  <a:gd name="T15" fmla="*/ 20 h 26"/>
                  <a:gd name="T16" fmla="*/ 21 w 43"/>
                  <a:gd name="T17" fmla="*/ 22 h 26"/>
                  <a:gd name="T18" fmla="*/ 18 w 43"/>
                  <a:gd name="T19" fmla="*/ 20 h 26"/>
                  <a:gd name="T20" fmla="*/ 14 w 43"/>
                  <a:gd name="T21" fmla="*/ 3 h 26"/>
                  <a:gd name="T22" fmla="*/ 13 w 43"/>
                  <a:gd name="T23" fmla="*/ 0 h 26"/>
                  <a:gd name="T24" fmla="*/ 10 w 43"/>
                  <a:gd name="T25" fmla="*/ 1 h 26"/>
                  <a:gd name="T26" fmla="*/ 0 w 43"/>
                  <a:gd name="T27" fmla="*/ 11 h 26"/>
                  <a:gd name="T28" fmla="*/ 2 w 43"/>
                  <a:gd name="T29" fmla="*/ 24 h 26"/>
                  <a:gd name="T30" fmla="*/ 5 w 43"/>
                  <a:gd name="T31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3" h="26">
                    <a:moveTo>
                      <a:pt x="5" y="26"/>
                    </a:moveTo>
                    <a:cubicBezTo>
                      <a:pt x="16" y="26"/>
                      <a:pt x="26" y="26"/>
                      <a:pt x="36" y="26"/>
                    </a:cubicBezTo>
                    <a:cubicBezTo>
                      <a:pt x="38" y="26"/>
                      <a:pt x="39" y="26"/>
                      <a:pt x="39" y="25"/>
                    </a:cubicBezTo>
                    <a:cubicBezTo>
                      <a:pt x="39" y="23"/>
                      <a:pt x="40" y="22"/>
                      <a:pt x="40" y="20"/>
                    </a:cubicBezTo>
                    <a:cubicBezTo>
                      <a:pt x="41" y="15"/>
                      <a:pt x="43" y="9"/>
                      <a:pt x="39" y="5"/>
                    </a:cubicBezTo>
                    <a:cubicBezTo>
                      <a:pt x="36" y="2"/>
                      <a:pt x="32" y="1"/>
                      <a:pt x="28" y="0"/>
                    </a:cubicBezTo>
                    <a:cubicBezTo>
                      <a:pt x="28" y="2"/>
                      <a:pt x="28" y="3"/>
                      <a:pt x="27" y="5"/>
                    </a:cubicBezTo>
                    <a:cubicBezTo>
                      <a:pt x="27" y="10"/>
                      <a:pt x="26" y="15"/>
                      <a:pt x="24" y="20"/>
                    </a:cubicBezTo>
                    <a:cubicBezTo>
                      <a:pt x="23" y="21"/>
                      <a:pt x="22" y="22"/>
                      <a:pt x="21" y="22"/>
                    </a:cubicBezTo>
                    <a:cubicBezTo>
                      <a:pt x="20" y="22"/>
                      <a:pt x="19" y="21"/>
                      <a:pt x="18" y="20"/>
                    </a:cubicBezTo>
                    <a:cubicBezTo>
                      <a:pt x="15" y="14"/>
                      <a:pt x="14" y="9"/>
                      <a:pt x="14" y="3"/>
                    </a:cubicBezTo>
                    <a:cubicBezTo>
                      <a:pt x="14" y="2"/>
                      <a:pt x="14" y="1"/>
                      <a:pt x="13" y="0"/>
                    </a:cubicBezTo>
                    <a:cubicBezTo>
                      <a:pt x="12" y="0"/>
                      <a:pt x="11" y="0"/>
                      <a:pt x="10" y="1"/>
                    </a:cubicBezTo>
                    <a:cubicBezTo>
                      <a:pt x="6" y="2"/>
                      <a:pt x="1" y="5"/>
                      <a:pt x="0" y="11"/>
                    </a:cubicBezTo>
                    <a:cubicBezTo>
                      <a:pt x="0" y="15"/>
                      <a:pt x="1" y="20"/>
                      <a:pt x="2" y="24"/>
                    </a:cubicBezTo>
                    <a:cubicBezTo>
                      <a:pt x="2" y="26"/>
                      <a:pt x="3" y="26"/>
                      <a:pt x="5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9" name="Freeform 189"/>
              <p:cNvSpPr>
                <a:spLocks/>
              </p:cNvSpPr>
              <p:nvPr/>
            </p:nvSpPr>
            <p:spPr bwMode="auto">
              <a:xfrm>
                <a:off x="5143906" y="1761967"/>
                <a:ext cx="59477" cy="39068"/>
              </a:xfrm>
              <a:custGeom>
                <a:avLst/>
                <a:gdLst>
                  <a:gd name="T0" fmla="*/ 6 w 43"/>
                  <a:gd name="T1" fmla="*/ 28 h 28"/>
                  <a:gd name="T2" fmla="*/ 13 w 43"/>
                  <a:gd name="T3" fmla="*/ 28 h 28"/>
                  <a:gd name="T4" fmla="*/ 37 w 43"/>
                  <a:gd name="T5" fmla="*/ 28 h 28"/>
                  <a:gd name="T6" fmla="*/ 40 w 43"/>
                  <a:gd name="T7" fmla="*/ 26 h 28"/>
                  <a:gd name="T8" fmla="*/ 42 w 43"/>
                  <a:gd name="T9" fmla="*/ 16 h 28"/>
                  <a:gd name="T10" fmla="*/ 37 w 43"/>
                  <a:gd name="T11" fmla="*/ 4 h 28"/>
                  <a:gd name="T12" fmla="*/ 29 w 43"/>
                  <a:gd name="T13" fmla="*/ 0 h 28"/>
                  <a:gd name="T14" fmla="*/ 28 w 43"/>
                  <a:gd name="T15" fmla="*/ 4 h 28"/>
                  <a:gd name="T16" fmla="*/ 25 w 43"/>
                  <a:gd name="T17" fmla="*/ 21 h 28"/>
                  <a:gd name="T18" fmla="*/ 22 w 43"/>
                  <a:gd name="T19" fmla="*/ 23 h 28"/>
                  <a:gd name="T20" fmla="*/ 19 w 43"/>
                  <a:gd name="T21" fmla="*/ 21 h 28"/>
                  <a:gd name="T22" fmla="*/ 15 w 43"/>
                  <a:gd name="T23" fmla="*/ 6 h 28"/>
                  <a:gd name="T24" fmla="*/ 14 w 43"/>
                  <a:gd name="T25" fmla="*/ 1 h 28"/>
                  <a:gd name="T26" fmla="*/ 9 w 43"/>
                  <a:gd name="T27" fmla="*/ 3 h 28"/>
                  <a:gd name="T28" fmla="*/ 1 w 43"/>
                  <a:gd name="T29" fmla="*/ 11 h 28"/>
                  <a:gd name="T30" fmla="*/ 2 w 43"/>
                  <a:gd name="T31" fmla="*/ 25 h 28"/>
                  <a:gd name="T32" fmla="*/ 6 w 43"/>
                  <a:gd name="T3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28">
                    <a:moveTo>
                      <a:pt x="6" y="28"/>
                    </a:moveTo>
                    <a:cubicBezTo>
                      <a:pt x="9" y="28"/>
                      <a:pt x="11" y="28"/>
                      <a:pt x="13" y="28"/>
                    </a:cubicBezTo>
                    <a:cubicBezTo>
                      <a:pt x="21" y="28"/>
                      <a:pt x="29" y="28"/>
                      <a:pt x="37" y="28"/>
                    </a:cubicBezTo>
                    <a:cubicBezTo>
                      <a:pt x="39" y="28"/>
                      <a:pt x="40" y="28"/>
                      <a:pt x="40" y="26"/>
                    </a:cubicBezTo>
                    <a:cubicBezTo>
                      <a:pt x="40" y="22"/>
                      <a:pt x="41" y="19"/>
                      <a:pt x="42" y="16"/>
                    </a:cubicBezTo>
                    <a:cubicBezTo>
                      <a:pt x="43" y="11"/>
                      <a:pt x="41" y="7"/>
                      <a:pt x="37" y="4"/>
                    </a:cubicBezTo>
                    <a:cubicBezTo>
                      <a:pt x="35" y="3"/>
                      <a:pt x="32" y="2"/>
                      <a:pt x="29" y="0"/>
                    </a:cubicBezTo>
                    <a:cubicBezTo>
                      <a:pt x="29" y="2"/>
                      <a:pt x="28" y="3"/>
                      <a:pt x="28" y="4"/>
                    </a:cubicBezTo>
                    <a:cubicBezTo>
                      <a:pt x="28" y="10"/>
                      <a:pt x="27" y="16"/>
                      <a:pt x="25" y="21"/>
                    </a:cubicBezTo>
                    <a:cubicBezTo>
                      <a:pt x="24" y="22"/>
                      <a:pt x="23" y="23"/>
                      <a:pt x="22" y="23"/>
                    </a:cubicBezTo>
                    <a:cubicBezTo>
                      <a:pt x="21" y="23"/>
                      <a:pt x="19" y="22"/>
                      <a:pt x="19" y="21"/>
                    </a:cubicBezTo>
                    <a:cubicBezTo>
                      <a:pt x="16" y="16"/>
                      <a:pt x="15" y="11"/>
                      <a:pt x="15" y="6"/>
                    </a:cubicBezTo>
                    <a:cubicBezTo>
                      <a:pt x="15" y="4"/>
                      <a:pt x="14" y="2"/>
                      <a:pt x="14" y="1"/>
                    </a:cubicBezTo>
                    <a:cubicBezTo>
                      <a:pt x="12" y="1"/>
                      <a:pt x="10" y="2"/>
                      <a:pt x="9" y="3"/>
                    </a:cubicBezTo>
                    <a:cubicBezTo>
                      <a:pt x="5" y="4"/>
                      <a:pt x="2" y="7"/>
                      <a:pt x="1" y="11"/>
                    </a:cubicBezTo>
                    <a:cubicBezTo>
                      <a:pt x="0" y="16"/>
                      <a:pt x="2" y="20"/>
                      <a:pt x="2" y="25"/>
                    </a:cubicBezTo>
                    <a:cubicBezTo>
                      <a:pt x="3" y="27"/>
                      <a:pt x="4" y="28"/>
                      <a:pt x="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0" name="Freeform 190"/>
              <p:cNvSpPr>
                <a:spLocks/>
              </p:cNvSpPr>
              <p:nvPr/>
            </p:nvSpPr>
            <p:spPr bwMode="auto">
              <a:xfrm>
                <a:off x="5289100" y="1970720"/>
                <a:ext cx="75804" cy="34987"/>
              </a:xfrm>
              <a:custGeom>
                <a:avLst/>
                <a:gdLst>
                  <a:gd name="T0" fmla="*/ 9 w 55"/>
                  <a:gd name="T1" fmla="*/ 0 h 25"/>
                  <a:gd name="T2" fmla="*/ 14 w 55"/>
                  <a:gd name="T3" fmla="*/ 8 h 25"/>
                  <a:gd name="T4" fmla="*/ 16 w 55"/>
                  <a:gd name="T5" fmla="*/ 9 h 25"/>
                  <a:gd name="T6" fmla="*/ 32 w 55"/>
                  <a:gd name="T7" fmla="*/ 10 h 25"/>
                  <a:gd name="T8" fmla="*/ 36 w 55"/>
                  <a:gd name="T9" fmla="*/ 10 h 25"/>
                  <a:gd name="T10" fmla="*/ 35 w 55"/>
                  <a:gd name="T11" fmla="*/ 12 h 25"/>
                  <a:gd name="T12" fmla="*/ 26 w 55"/>
                  <a:gd name="T13" fmla="*/ 16 h 25"/>
                  <a:gd name="T14" fmla="*/ 14 w 55"/>
                  <a:gd name="T15" fmla="*/ 14 h 25"/>
                  <a:gd name="T16" fmla="*/ 13 w 55"/>
                  <a:gd name="T17" fmla="*/ 14 h 25"/>
                  <a:gd name="T18" fmla="*/ 0 w 55"/>
                  <a:gd name="T19" fmla="*/ 17 h 25"/>
                  <a:gd name="T20" fmla="*/ 0 w 55"/>
                  <a:gd name="T21" fmla="*/ 17 h 25"/>
                  <a:gd name="T22" fmla="*/ 8 w 55"/>
                  <a:gd name="T23" fmla="*/ 20 h 25"/>
                  <a:gd name="T24" fmla="*/ 24 w 55"/>
                  <a:gd name="T25" fmla="*/ 23 h 25"/>
                  <a:gd name="T26" fmla="*/ 51 w 55"/>
                  <a:gd name="T27" fmla="*/ 13 h 25"/>
                  <a:gd name="T28" fmla="*/ 55 w 55"/>
                  <a:gd name="T29" fmla="*/ 2 h 25"/>
                  <a:gd name="T30" fmla="*/ 9 w 55"/>
                  <a:gd name="T3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5" h="25">
                    <a:moveTo>
                      <a:pt x="9" y="0"/>
                    </a:moveTo>
                    <a:cubicBezTo>
                      <a:pt x="11" y="3"/>
                      <a:pt x="12" y="5"/>
                      <a:pt x="14" y="8"/>
                    </a:cubicBezTo>
                    <a:cubicBezTo>
                      <a:pt x="15" y="8"/>
                      <a:pt x="16" y="9"/>
                      <a:pt x="16" y="9"/>
                    </a:cubicBezTo>
                    <a:cubicBezTo>
                      <a:pt x="21" y="10"/>
                      <a:pt x="27" y="10"/>
                      <a:pt x="32" y="10"/>
                    </a:cubicBezTo>
                    <a:cubicBezTo>
                      <a:pt x="33" y="10"/>
                      <a:pt x="34" y="10"/>
                      <a:pt x="36" y="10"/>
                    </a:cubicBezTo>
                    <a:cubicBezTo>
                      <a:pt x="35" y="11"/>
                      <a:pt x="35" y="12"/>
                      <a:pt x="35" y="12"/>
                    </a:cubicBezTo>
                    <a:cubicBezTo>
                      <a:pt x="33" y="16"/>
                      <a:pt x="29" y="16"/>
                      <a:pt x="26" y="16"/>
                    </a:cubicBezTo>
                    <a:cubicBezTo>
                      <a:pt x="22" y="15"/>
                      <a:pt x="18" y="14"/>
                      <a:pt x="14" y="14"/>
                    </a:cubicBezTo>
                    <a:cubicBezTo>
                      <a:pt x="14" y="14"/>
                      <a:pt x="13" y="14"/>
                      <a:pt x="13" y="14"/>
                    </a:cubicBezTo>
                    <a:cubicBezTo>
                      <a:pt x="8" y="15"/>
                      <a:pt x="4" y="16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18"/>
                      <a:pt x="5" y="19"/>
                      <a:pt x="8" y="20"/>
                    </a:cubicBezTo>
                    <a:cubicBezTo>
                      <a:pt x="13" y="21"/>
                      <a:pt x="18" y="22"/>
                      <a:pt x="24" y="23"/>
                    </a:cubicBezTo>
                    <a:cubicBezTo>
                      <a:pt x="35" y="25"/>
                      <a:pt x="45" y="23"/>
                      <a:pt x="51" y="13"/>
                    </a:cubicBezTo>
                    <a:cubicBezTo>
                      <a:pt x="53" y="10"/>
                      <a:pt x="55" y="6"/>
                      <a:pt x="55" y="2"/>
                    </a:cubicBezTo>
                    <a:cubicBezTo>
                      <a:pt x="40" y="4"/>
                      <a:pt x="24" y="4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1" name="Freeform 191"/>
              <p:cNvSpPr>
                <a:spLocks/>
              </p:cNvSpPr>
              <p:nvPr/>
            </p:nvSpPr>
            <p:spPr bwMode="auto">
              <a:xfrm>
                <a:off x="4818531" y="1970720"/>
                <a:ext cx="77554" cy="34987"/>
              </a:xfrm>
              <a:custGeom>
                <a:avLst/>
                <a:gdLst>
                  <a:gd name="T0" fmla="*/ 31 w 56"/>
                  <a:gd name="T1" fmla="*/ 23 h 25"/>
                  <a:gd name="T2" fmla="*/ 53 w 56"/>
                  <a:gd name="T3" fmla="*/ 18 h 25"/>
                  <a:gd name="T4" fmla="*/ 56 w 56"/>
                  <a:gd name="T5" fmla="*/ 17 h 25"/>
                  <a:gd name="T6" fmla="*/ 50 w 56"/>
                  <a:gd name="T7" fmla="*/ 15 h 25"/>
                  <a:gd name="T8" fmla="*/ 36 w 56"/>
                  <a:gd name="T9" fmla="*/ 15 h 25"/>
                  <a:gd name="T10" fmla="*/ 24 w 56"/>
                  <a:gd name="T11" fmla="*/ 15 h 25"/>
                  <a:gd name="T12" fmla="*/ 20 w 56"/>
                  <a:gd name="T13" fmla="*/ 11 h 25"/>
                  <a:gd name="T14" fmla="*/ 23 w 56"/>
                  <a:gd name="T15" fmla="*/ 10 h 25"/>
                  <a:gd name="T16" fmla="*/ 33 w 56"/>
                  <a:gd name="T17" fmla="*/ 10 h 25"/>
                  <a:gd name="T18" fmla="*/ 40 w 56"/>
                  <a:gd name="T19" fmla="*/ 9 h 25"/>
                  <a:gd name="T20" fmla="*/ 47 w 56"/>
                  <a:gd name="T21" fmla="*/ 0 h 25"/>
                  <a:gd name="T22" fmla="*/ 24 w 56"/>
                  <a:gd name="T23" fmla="*/ 3 h 25"/>
                  <a:gd name="T24" fmla="*/ 0 w 56"/>
                  <a:gd name="T25" fmla="*/ 2 h 25"/>
                  <a:gd name="T26" fmla="*/ 2 w 56"/>
                  <a:gd name="T27" fmla="*/ 8 h 25"/>
                  <a:gd name="T28" fmla="*/ 31 w 56"/>
                  <a:gd name="T29" fmla="*/ 2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6" h="25">
                    <a:moveTo>
                      <a:pt x="31" y="23"/>
                    </a:moveTo>
                    <a:cubicBezTo>
                      <a:pt x="38" y="22"/>
                      <a:pt x="46" y="20"/>
                      <a:pt x="53" y="18"/>
                    </a:cubicBezTo>
                    <a:cubicBezTo>
                      <a:pt x="54" y="18"/>
                      <a:pt x="55" y="17"/>
                      <a:pt x="56" y="17"/>
                    </a:cubicBezTo>
                    <a:cubicBezTo>
                      <a:pt x="54" y="16"/>
                      <a:pt x="52" y="16"/>
                      <a:pt x="50" y="15"/>
                    </a:cubicBezTo>
                    <a:cubicBezTo>
                      <a:pt x="46" y="14"/>
                      <a:pt x="41" y="13"/>
                      <a:pt x="36" y="15"/>
                    </a:cubicBezTo>
                    <a:cubicBezTo>
                      <a:pt x="32" y="16"/>
                      <a:pt x="28" y="17"/>
                      <a:pt x="24" y="15"/>
                    </a:cubicBezTo>
                    <a:cubicBezTo>
                      <a:pt x="22" y="14"/>
                      <a:pt x="21" y="13"/>
                      <a:pt x="20" y="11"/>
                    </a:cubicBezTo>
                    <a:cubicBezTo>
                      <a:pt x="22" y="10"/>
                      <a:pt x="22" y="10"/>
                      <a:pt x="23" y="10"/>
                    </a:cubicBezTo>
                    <a:cubicBezTo>
                      <a:pt x="26" y="10"/>
                      <a:pt x="30" y="10"/>
                      <a:pt x="33" y="10"/>
                    </a:cubicBezTo>
                    <a:cubicBezTo>
                      <a:pt x="35" y="10"/>
                      <a:pt x="38" y="10"/>
                      <a:pt x="40" y="9"/>
                    </a:cubicBezTo>
                    <a:cubicBezTo>
                      <a:pt x="43" y="7"/>
                      <a:pt x="45" y="3"/>
                      <a:pt x="47" y="0"/>
                    </a:cubicBezTo>
                    <a:cubicBezTo>
                      <a:pt x="39" y="1"/>
                      <a:pt x="31" y="2"/>
                      <a:pt x="24" y="3"/>
                    </a:cubicBezTo>
                    <a:cubicBezTo>
                      <a:pt x="16" y="3"/>
                      <a:pt x="8" y="2"/>
                      <a:pt x="0" y="2"/>
                    </a:cubicBezTo>
                    <a:cubicBezTo>
                      <a:pt x="1" y="4"/>
                      <a:pt x="1" y="6"/>
                      <a:pt x="2" y="8"/>
                    </a:cubicBezTo>
                    <a:cubicBezTo>
                      <a:pt x="7" y="20"/>
                      <a:pt x="18" y="25"/>
                      <a:pt x="31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2" name="Freeform 192"/>
              <p:cNvSpPr>
                <a:spLocks/>
              </p:cNvSpPr>
              <p:nvPr/>
            </p:nvSpPr>
            <p:spPr bwMode="auto">
              <a:xfrm>
                <a:off x="5265776" y="1998709"/>
                <a:ext cx="75804" cy="37319"/>
              </a:xfrm>
              <a:custGeom>
                <a:avLst/>
                <a:gdLst>
                  <a:gd name="T0" fmla="*/ 53 w 55"/>
                  <a:gd name="T1" fmla="*/ 10 h 27"/>
                  <a:gd name="T2" fmla="*/ 43 w 55"/>
                  <a:gd name="T3" fmla="*/ 9 h 27"/>
                  <a:gd name="T4" fmla="*/ 29 w 55"/>
                  <a:gd name="T5" fmla="*/ 6 h 27"/>
                  <a:gd name="T6" fmla="*/ 13 w 55"/>
                  <a:gd name="T7" fmla="*/ 0 h 27"/>
                  <a:gd name="T8" fmla="*/ 15 w 55"/>
                  <a:gd name="T9" fmla="*/ 9 h 27"/>
                  <a:gd name="T10" fmla="*/ 17 w 55"/>
                  <a:gd name="T11" fmla="*/ 10 h 27"/>
                  <a:gd name="T12" fmla="*/ 31 w 55"/>
                  <a:gd name="T13" fmla="*/ 15 h 27"/>
                  <a:gd name="T14" fmla="*/ 27 w 55"/>
                  <a:gd name="T15" fmla="*/ 18 h 27"/>
                  <a:gd name="T16" fmla="*/ 17 w 55"/>
                  <a:gd name="T17" fmla="*/ 16 h 27"/>
                  <a:gd name="T18" fmla="*/ 1 w 55"/>
                  <a:gd name="T19" fmla="*/ 14 h 27"/>
                  <a:gd name="T20" fmla="*/ 0 w 55"/>
                  <a:gd name="T21" fmla="*/ 15 h 27"/>
                  <a:gd name="T22" fmla="*/ 18 w 55"/>
                  <a:gd name="T23" fmla="*/ 24 h 27"/>
                  <a:gd name="T24" fmla="*/ 33 w 55"/>
                  <a:gd name="T25" fmla="*/ 27 h 27"/>
                  <a:gd name="T26" fmla="*/ 54 w 55"/>
                  <a:gd name="T27" fmla="*/ 12 h 27"/>
                  <a:gd name="T28" fmla="*/ 53 w 55"/>
                  <a:gd name="T2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27">
                    <a:moveTo>
                      <a:pt x="53" y="10"/>
                    </a:moveTo>
                    <a:cubicBezTo>
                      <a:pt x="50" y="10"/>
                      <a:pt x="46" y="10"/>
                      <a:pt x="43" y="9"/>
                    </a:cubicBezTo>
                    <a:cubicBezTo>
                      <a:pt x="38" y="8"/>
                      <a:pt x="34" y="7"/>
                      <a:pt x="29" y="6"/>
                    </a:cubicBezTo>
                    <a:cubicBezTo>
                      <a:pt x="24" y="4"/>
                      <a:pt x="19" y="2"/>
                      <a:pt x="13" y="0"/>
                    </a:cubicBezTo>
                    <a:cubicBezTo>
                      <a:pt x="14" y="3"/>
                      <a:pt x="15" y="6"/>
                      <a:pt x="15" y="9"/>
                    </a:cubicBezTo>
                    <a:cubicBezTo>
                      <a:pt x="16" y="10"/>
                      <a:pt x="16" y="10"/>
                      <a:pt x="17" y="10"/>
                    </a:cubicBezTo>
                    <a:cubicBezTo>
                      <a:pt x="21" y="12"/>
                      <a:pt x="26" y="13"/>
                      <a:pt x="31" y="15"/>
                    </a:cubicBezTo>
                    <a:cubicBezTo>
                      <a:pt x="30" y="16"/>
                      <a:pt x="29" y="18"/>
                      <a:pt x="27" y="18"/>
                    </a:cubicBezTo>
                    <a:cubicBezTo>
                      <a:pt x="24" y="18"/>
                      <a:pt x="20" y="18"/>
                      <a:pt x="17" y="16"/>
                    </a:cubicBezTo>
                    <a:cubicBezTo>
                      <a:pt x="12" y="13"/>
                      <a:pt x="7" y="14"/>
                      <a:pt x="1" y="14"/>
                    </a:cubicBezTo>
                    <a:cubicBezTo>
                      <a:pt x="1" y="14"/>
                      <a:pt x="1" y="15"/>
                      <a:pt x="0" y="15"/>
                    </a:cubicBezTo>
                    <a:cubicBezTo>
                      <a:pt x="7" y="18"/>
                      <a:pt x="12" y="21"/>
                      <a:pt x="18" y="24"/>
                    </a:cubicBezTo>
                    <a:cubicBezTo>
                      <a:pt x="23" y="26"/>
                      <a:pt x="28" y="27"/>
                      <a:pt x="33" y="27"/>
                    </a:cubicBezTo>
                    <a:cubicBezTo>
                      <a:pt x="42" y="27"/>
                      <a:pt x="51" y="19"/>
                      <a:pt x="54" y="12"/>
                    </a:cubicBezTo>
                    <a:cubicBezTo>
                      <a:pt x="55" y="11"/>
                      <a:pt x="54" y="10"/>
                      <a:pt x="5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3" name="Freeform 193"/>
              <p:cNvSpPr>
                <a:spLocks/>
              </p:cNvSpPr>
              <p:nvPr/>
            </p:nvSpPr>
            <p:spPr bwMode="auto">
              <a:xfrm>
                <a:off x="4841856" y="1998709"/>
                <a:ext cx="74638" cy="37319"/>
              </a:xfrm>
              <a:custGeom>
                <a:avLst/>
                <a:gdLst>
                  <a:gd name="T0" fmla="*/ 54 w 54"/>
                  <a:gd name="T1" fmla="*/ 15 h 27"/>
                  <a:gd name="T2" fmla="*/ 54 w 54"/>
                  <a:gd name="T3" fmla="*/ 14 h 27"/>
                  <a:gd name="T4" fmla="*/ 44 w 54"/>
                  <a:gd name="T5" fmla="*/ 14 h 27"/>
                  <a:gd name="T6" fmla="*/ 41 w 54"/>
                  <a:gd name="T7" fmla="*/ 15 h 27"/>
                  <a:gd name="T8" fmla="*/ 28 w 54"/>
                  <a:gd name="T9" fmla="*/ 18 h 27"/>
                  <a:gd name="T10" fmla="*/ 25 w 54"/>
                  <a:gd name="T11" fmla="*/ 14 h 27"/>
                  <a:gd name="T12" fmla="*/ 34 w 54"/>
                  <a:gd name="T13" fmla="*/ 12 h 27"/>
                  <a:gd name="T14" fmla="*/ 41 w 54"/>
                  <a:gd name="T15" fmla="*/ 4 h 27"/>
                  <a:gd name="T16" fmla="*/ 41 w 54"/>
                  <a:gd name="T17" fmla="*/ 2 h 27"/>
                  <a:gd name="T18" fmla="*/ 42 w 54"/>
                  <a:gd name="T19" fmla="*/ 0 h 27"/>
                  <a:gd name="T20" fmla="*/ 2 w 54"/>
                  <a:gd name="T21" fmla="*/ 10 h 27"/>
                  <a:gd name="T22" fmla="*/ 1 w 54"/>
                  <a:gd name="T23" fmla="*/ 13 h 27"/>
                  <a:gd name="T24" fmla="*/ 5 w 54"/>
                  <a:gd name="T25" fmla="*/ 18 h 27"/>
                  <a:gd name="T26" fmla="*/ 22 w 54"/>
                  <a:gd name="T27" fmla="*/ 27 h 27"/>
                  <a:gd name="T28" fmla="*/ 37 w 54"/>
                  <a:gd name="T29" fmla="*/ 24 h 27"/>
                  <a:gd name="T30" fmla="*/ 54 w 54"/>
                  <a:gd name="T31" fmla="*/ 15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4" h="27">
                    <a:moveTo>
                      <a:pt x="54" y="15"/>
                    </a:moveTo>
                    <a:cubicBezTo>
                      <a:pt x="54" y="15"/>
                      <a:pt x="54" y="14"/>
                      <a:pt x="54" y="14"/>
                    </a:cubicBezTo>
                    <a:cubicBezTo>
                      <a:pt x="50" y="14"/>
                      <a:pt x="47" y="14"/>
                      <a:pt x="44" y="14"/>
                    </a:cubicBezTo>
                    <a:cubicBezTo>
                      <a:pt x="43" y="14"/>
                      <a:pt x="42" y="14"/>
                      <a:pt x="41" y="15"/>
                    </a:cubicBezTo>
                    <a:cubicBezTo>
                      <a:pt x="37" y="17"/>
                      <a:pt x="33" y="19"/>
                      <a:pt x="28" y="18"/>
                    </a:cubicBezTo>
                    <a:cubicBezTo>
                      <a:pt x="26" y="18"/>
                      <a:pt x="24" y="16"/>
                      <a:pt x="25" y="14"/>
                    </a:cubicBezTo>
                    <a:cubicBezTo>
                      <a:pt x="28" y="14"/>
                      <a:pt x="31" y="13"/>
                      <a:pt x="34" y="12"/>
                    </a:cubicBezTo>
                    <a:cubicBezTo>
                      <a:pt x="38" y="11"/>
                      <a:pt x="41" y="9"/>
                      <a:pt x="41" y="4"/>
                    </a:cubicBezTo>
                    <a:cubicBezTo>
                      <a:pt x="41" y="4"/>
                      <a:pt x="41" y="3"/>
                      <a:pt x="41" y="2"/>
                    </a:cubicBezTo>
                    <a:cubicBezTo>
                      <a:pt x="41" y="1"/>
                      <a:pt x="41" y="1"/>
                      <a:pt x="42" y="0"/>
                    </a:cubicBezTo>
                    <a:cubicBezTo>
                      <a:pt x="29" y="6"/>
                      <a:pt x="16" y="10"/>
                      <a:pt x="2" y="10"/>
                    </a:cubicBezTo>
                    <a:cubicBezTo>
                      <a:pt x="0" y="10"/>
                      <a:pt x="0" y="11"/>
                      <a:pt x="1" y="13"/>
                    </a:cubicBezTo>
                    <a:cubicBezTo>
                      <a:pt x="2" y="15"/>
                      <a:pt x="4" y="17"/>
                      <a:pt x="5" y="18"/>
                    </a:cubicBezTo>
                    <a:cubicBezTo>
                      <a:pt x="10" y="23"/>
                      <a:pt x="15" y="27"/>
                      <a:pt x="22" y="27"/>
                    </a:cubicBezTo>
                    <a:cubicBezTo>
                      <a:pt x="27" y="27"/>
                      <a:pt x="32" y="26"/>
                      <a:pt x="37" y="24"/>
                    </a:cubicBezTo>
                    <a:cubicBezTo>
                      <a:pt x="43" y="21"/>
                      <a:pt x="48" y="18"/>
                      <a:pt x="54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4" name="Freeform 194"/>
              <p:cNvSpPr>
                <a:spLocks/>
              </p:cNvSpPr>
              <p:nvPr/>
            </p:nvSpPr>
            <p:spPr bwMode="auto">
              <a:xfrm>
                <a:off x="5033115" y="1860513"/>
                <a:ext cx="49564" cy="49564"/>
              </a:xfrm>
              <a:custGeom>
                <a:avLst/>
                <a:gdLst>
                  <a:gd name="T0" fmla="*/ 3 w 36"/>
                  <a:gd name="T1" fmla="*/ 28 h 36"/>
                  <a:gd name="T2" fmla="*/ 4 w 36"/>
                  <a:gd name="T3" fmla="*/ 36 h 36"/>
                  <a:gd name="T4" fmla="*/ 5 w 36"/>
                  <a:gd name="T5" fmla="*/ 36 h 36"/>
                  <a:gd name="T6" fmla="*/ 11 w 36"/>
                  <a:gd name="T7" fmla="*/ 23 h 36"/>
                  <a:gd name="T8" fmla="*/ 12 w 36"/>
                  <a:gd name="T9" fmla="*/ 19 h 36"/>
                  <a:gd name="T10" fmla="*/ 15 w 36"/>
                  <a:gd name="T11" fmla="*/ 22 h 36"/>
                  <a:gd name="T12" fmla="*/ 17 w 36"/>
                  <a:gd name="T13" fmla="*/ 24 h 36"/>
                  <a:gd name="T14" fmla="*/ 20 w 36"/>
                  <a:gd name="T15" fmla="*/ 28 h 36"/>
                  <a:gd name="T16" fmla="*/ 21 w 36"/>
                  <a:gd name="T17" fmla="*/ 20 h 36"/>
                  <a:gd name="T18" fmla="*/ 23 w 36"/>
                  <a:gd name="T19" fmla="*/ 19 h 36"/>
                  <a:gd name="T20" fmla="*/ 29 w 36"/>
                  <a:gd name="T21" fmla="*/ 23 h 36"/>
                  <a:gd name="T22" fmla="*/ 36 w 36"/>
                  <a:gd name="T23" fmla="*/ 26 h 36"/>
                  <a:gd name="T24" fmla="*/ 29 w 36"/>
                  <a:gd name="T25" fmla="*/ 5 h 36"/>
                  <a:gd name="T26" fmla="*/ 26 w 36"/>
                  <a:gd name="T27" fmla="*/ 3 h 36"/>
                  <a:gd name="T28" fmla="*/ 17 w 36"/>
                  <a:gd name="T29" fmla="*/ 2 h 36"/>
                  <a:gd name="T30" fmla="*/ 13 w 36"/>
                  <a:gd name="T31" fmla="*/ 0 h 36"/>
                  <a:gd name="T32" fmla="*/ 13 w 36"/>
                  <a:gd name="T33" fmla="*/ 0 h 36"/>
                  <a:gd name="T34" fmla="*/ 16 w 36"/>
                  <a:gd name="T35" fmla="*/ 10 h 36"/>
                  <a:gd name="T36" fmla="*/ 1 w 36"/>
                  <a:gd name="T37" fmla="*/ 4 h 36"/>
                  <a:gd name="T38" fmla="*/ 1 w 36"/>
                  <a:gd name="T39" fmla="*/ 15 h 36"/>
                  <a:gd name="T40" fmla="*/ 3 w 36"/>
                  <a:gd name="T41" fmla="*/ 2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6" h="36">
                    <a:moveTo>
                      <a:pt x="3" y="28"/>
                    </a:moveTo>
                    <a:cubicBezTo>
                      <a:pt x="4" y="31"/>
                      <a:pt x="4" y="34"/>
                      <a:pt x="4" y="36"/>
                    </a:cubicBezTo>
                    <a:cubicBezTo>
                      <a:pt x="5" y="36"/>
                      <a:pt x="5" y="36"/>
                      <a:pt x="5" y="36"/>
                    </a:cubicBezTo>
                    <a:cubicBezTo>
                      <a:pt x="7" y="31"/>
                      <a:pt x="9" y="27"/>
                      <a:pt x="11" y="23"/>
                    </a:cubicBezTo>
                    <a:cubicBezTo>
                      <a:pt x="11" y="22"/>
                      <a:pt x="12" y="20"/>
                      <a:pt x="12" y="19"/>
                    </a:cubicBezTo>
                    <a:cubicBezTo>
                      <a:pt x="13" y="20"/>
                      <a:pt x="14" y="21"/>
                      <a:pt x="15" y="22"/>
                    </a:cubicBezTo>
                    <a:cubicBezTo>
                      <a:pt x="15" y="22"/>
                      <a:pt x="16" y="23"/>
                      <a:pt x="17" y="24"/>
                    </a:cubicBezTo>
                    <a:cubicBezTo>
                      <a:pt x="17" y="25"/>
                      <a:pt x="18" y="27"/>
                      <a:pt x="20" y="28"/>
                    </a:cubicBezTo>
                    <a:cubicBezTo>
                      <a:pt x="20" y="25"/>
                      <a:pt x="21" y="23"/>
                      <a:pt x="21" y="20"/>
                    </a:cubicBezTo>
                    <a:cubicBezTo>
                      <a:pt x="21" y="18"/>
                      <a:pt x="22" y="18"/>
                      <a:pt x="23" y="19"/>
                    </a:cubicBezTo>
                    <a:cubicBezTo>
                      <a:pt x="25" y="20"/>
                      <a:pt x="27" y="22"/>
                      <a:pt x="29" y="23"/>
                    </a:cubicBezTo>
                    <a:cubicBezTo>
                      <a:pt x="32" y="24"/>
                      <a:pt x="34" y="25"/>
                      <a:pt x="36" y="26"/>
                    </a:cubicBezTo>
                    <a:cubicBezTo>
                      <a:pt x="35" y="19"/>
                      <a:pt x="33" y="11"/>
                      <a:pt x="29" y="5"/>
                    </a:cubicBezTo>
                    <a:cubicBezTo>
                      <a:pt x="29" y="4"/>
                      <a:pt x="27" y="4"/>
                      <a:pt x="26" y="3"/>
                    </a:cubicBezTo>
                    <a:cubicBezTo>
                      <a:pt x="23" y="3"/>
                      <a:pt x="20" y="2"/>
                      <a:pt x="17" y="2"/>
                    </a:cubicBezTo>
                    <a:cubicBezTo>
                      <a:pt x="16" y="1"/>
                      <a:pt x="14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4" y="3"/>
                      <a:pt x="15" y="6"/>
                      <a:pt x="16" y="10"/>
                    </a:cubicBezTo>
                    <a:cubicBezTo>
                      <a:pt x="10" y="11"/>
                      <a:pt x="5" y="9"/>
                      <a:pt x="1" y="4"/>
                    </a:cubicBezTo>
                    <a:cubicBezTo>
                      <a:pt x="0" y="8"/>
                      <a:pt x="0" y="11"/>
                      <a:pt x="1" y="15"/>
                    </a:cubicBezTo>
                    <a:cubicBezTo>
                      <a:pt x="2" y="19"/>
                      <a:pt x="3" y="23"/>
                      <a:pt x="3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5" name="Freeform 195"/>
              <p:cNvSpPr>
                <a:spLocks/>
              </p:cNvSpPr>
              <p:nvPr/>
            </p:nvSpPr>
            <p:spPr bwMode="auto">
              <a:xfrm>
                <a:off x="5097841" y="1860513"/>
                <a:ext cx="54229" cy="49564"/>
              </a:xfrm>
              <a:custGeom>
                <a:avLst/>
                <a:gdLst>
                  <a:gd name="T0" fmla="*/ 2 w 39"/>
                  <a:gd name="T1" fmla="*/ 25 h 36"/>
                  <a:gd name="T2" fmla="*/ 14 w 39"/>
                  <a:gd name="T3" fmla="*/ 19 h 36"/>
                  <a:gd name="T4" fmla="*/ 16 w 39"/>
                  <a:gd name="T5" fmla="*/ 18 h 36"/>
                  <a:gd name="T6" fmla="*/ 17 w 39"/>
                  <a:gd name="T7" fmla="*/ 20 h 36"/>
                  <a:gd name="T8" fmla="*/ 18 w 39"/>
                  <a:gd name="T9" fmla="*/ 27 h 36"/>
                  <a:gd name="T10" fmla="*/ 25 w 39"/>
                  <a:gd name="T11" fmla="*/ 20 h 36"/>
                  <a:gd name="T12" fmla="*/ 26 w 39"/>
                  <a:gd name="T13" fmla="*/ 19 h 36"/>
                  <a:gd name="T14" fmla="*/ 27 w 39"/>
                  <a:gd name="T15" fmla="*/ 20 h 36"/>
                  <a:gd name="T16" fmla="*/ 31 w 39"/>
                  <a:gd name="T17" fmla="*/ 30 h 36"/>
                  <a:gd name="T18" fmla="*/ 34 w 39"/>
                  <a:gd name="T19" fmla="*/ 36 h 36"/>
                  <a:gd name="T20" fmla="*/ 38 w 39"/>
                  <a:gd name="T21" fmla="*/ 13 h 36"/>
                  <a:gd name="T22" fmla="*/ 37 w 39"/>
                  <a:gd name="T23" fmla="*/ 4 h 36"/>
                  <a:gd name="T24" fmla="*/ 22 w 39"/>
                  <a:gd name="T25" fmla="*/ 10 h 36"/>
                  <a:gd name="T26" fmla="*/ 25 w 39"/>
                  <a:gd name="T27" fmla="*/ 0 h 36"/>
                  <a:gd name="T28" fmla="*/ 18 w 39"/>
                  <a:gd name="T29" fmla="*/ 3 h 36"/>
                  <a:gd name="T30" fmla="*/ 10 w 39"/>
                  <a:gd name="T31" fmla="*/ 3 h 36"/>
                  <a:gd name="T32" fmla="*/ 8 w 39"/>
                  <a:gd name="T33" fmla="*/ 5 h 36"/>
                  <a:gd name="T34" fmla="*/ 0 w 39"/>
                  <a:gd name="T35" fmla="*/ 26 h 36"/>
                  <a:gd name="T36" fmla="*/ 2 w 39"/>
                  <a:gd name="T37" fmla="*/ 25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6">
                    <a:moveTo>
                      <a:pt x="2" y="25"/>
                    </a:moveTo>
                    <a:cubicBezTo>
                      <a:pt x="6" y="23"/>
                      <a:pt x="9" y="21"/>
                      <a:pt x="14" y="19"/>
                    </a:cubicBezTo>
                    <a:cubicBezTo>
                      <a:pt x="14" y="18"/>
                      <a:pt x="15" y="18"/>
                      <a:pt x="16" y="18"/>
                    </a:cubicBezTo>
                    <a:cubicBezTo>
                      <a:pt x="16" y="18"/>
                      <a:pt x="16" y="19"/>
                      <a:pt x="17" y="20"/>
                    </a:cubicBezTo>
                    <a:cubicBezTo>
                      <a:pt x="17" y="22"/>
                      <a:pt x="17" y="25"/>
                      <a:pt x="18" y="27"/>
                    </a:cubicBezTo>
                    <a:cubicBezTo>
                      <a:pt x="20" y="25"/>
                      <a:pt x="22" y="22"/>
                      <a:pt x="25" y="20"/>
                    </a:cubicBezTo>
                    <a:cubicBezTo>
                      <a:pt x="25" y="19"/>
                      <a:pt x="26" y="19"/>
                      <a:pt x="26" y="19"/>
                    </a:cubicBezTo>
                    <a:cubicBezTo>
                      <a:pt x="27" y="19"/>
                      <a:pt x="27" y="20"/>
                      <a:pt x="27" y="20"/>
                    </a:cubicBezTo>
                    <a:cubicBezTo>
                      <a:pt x="28" y="23"/>
                      <a:pt x="29" y="27"/>
                      <a:pt x="31" y="30"/>
                    </a:cubicBezTo>
                    <a:cubicBezTo>
                      <a:pt x="31" y="32"/>
                      <a:pt x="33" y="34"/>
                      <a:pt x="34" y="36"/>
                    </a:cubicBezTo>
                    <a:cubicBezTo>
                      <a:pt x="35" y="28"/>
                      <a:pt x="35" y="20"/>
                      <a:pt x="38" y="13"/>
                    </a:cubicBezTo>
                    <a:cubicBezTo>
                      <a:pt x="39" y="10"/>
                      <a:pt x="39" y="7"/>
                      <a:pt x="37" y="4"/>
                    </a:cubicBezTo>
                    <a:cubicBezTo>
                      <a:pt x="33" y="9"/>
                      <a:pt x="28" y="11"/>
                      <a:pt x="22" y="10"/>
                    </a:cubicBezTo>
                    <a:cubicBezTo>
                      <a:pt x="23" y="6"/>
                      <a:pt x="24" y="3"/>
                      <a:pt x="25" y="0"/>
                    </a:cubicBezTo>
                    <a:cubicBezTo>
                      <a:pt x="22" y="1"/>
                      <a:pt x="20" y="2"/>
                      <a:pt x="18" y="3"/>
                    </a:cubicBezTo>
                    <a:cubicBezTo>
                      <a:pt x="15" y="3"/>
                      <a:pt x="12" y="3"/>
                      <a:pt x="10" y="3"/>
                    </a:cubicBezTo>
                    <a:cubicBezTo>
                      <a:pt x="9" y="4"/>
                      <a:pt x="8" y="4"/>
                      <a:pt x="8" y="5"/>
                    </a:cubicBezTo>
                    <a:cubicBezTo>
                      <a:pt x="4" y="11"/>
                      <a:pt x="2" y="18"/>
                      <a:pt x="0" y="26"/>
                    </a:cubicBezTo>
                    <a:cubicBezTo>
                      <a:pt x="1" y="26"/>
                      <a:pt x="1" y="26"/>
                      <a:pt x="2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6" name="Freeform 196"/>
              <p:cNvSpPr>
                <a:spLocks/>
              </p:cNvSpPr>
              <p:nvPr/>
            </p:nvSpPr>
            <p:spPr bwMode="auto">
              <a:xfrm>
                <a:off x="4876842" y="2022034"/>
                <a:ext cx="65892" cy="41401"/>
              </a:xfrm>
              <a:custGeom>
                <a:avLst/>
                <a:gdLst>
                  <a:gd name="T0" fmla="*/ 48 w 48"/>
                  <a:gd name="T1" fmla="*/ 9 h 30"/>
                  <a:gd name="T2" fmla="*/ 38 w 48"/>
                  <a:gd name="T3" fmla="*/ 11 h 30"/>
                  <a:gd name="T4" fmla="*/ 35 w 48"/>
                  <a:gd name="T5" fmla="*/ 14 h 30"/>
                  <a:gd name="T6" fmla="*/ 29 w 48"/>
                  <a:gd name="T7" fmla="*/ 16 h 30"/>
                  <a:gd name="T8" fmla="*/ 27 w 48"/>
                  <a:gd name="T9" fmla="*/ 14 h 30"/>
                  <a:gd name="T10" fmla="*/ 28 w 48"/>
                  <a:gd name="T11" fmla="*/ 13 h 30"/>
                  <a:gd name="T12" fmla="*/ 30 w 48"/>
                  <a:gd name="T13" fmla="*/ 11 h 30"/>
                  <a:gd name="T14" fmla="*/ 32 w 48"/>
                  <a:gd name="T15" fmla="*/ 0 h 30"/>
                  <a:gd name="T16" fmla="*/ 0 w 48"/>
                  <a:gd name="T17" fmla="*/ 17 h 30"/>
                  <a:gd name="T18" fmla="*/ 1 w 48"/>
                  <a:gd name="T19" fmla="*/ 18 h 30"/>
                  <a:gd name="T20" fmla="*/ 26 w 48"/>
                  <a:gd name="T21" fmla="*/ 26 h 30"/>
                  <a:gd name="T22" fmla="*/ 44 w 48"/>
                  <a:gd name="T23" fmla="*/ 14 h 30"/>
                  <a:gd name="T24" fmla="*/ 48 w 48"/>
                  <a:gd name="T25" fmla="*/ 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30">
                    <a:moveTo>
                      <a:pt x="48" y="9"/>
                    </a:moveTo>
                    <a:cubicBezTo>
                      <a:pt x="44" y="10"/>
                      <a:pt x="41" y="10"/>
                      <a:pt x="38" y="11"/>
                    </a:cubicBezTo>
                    <a:cubicBezTo>
                      <a:pt x="37" y="12"/>
                      <a:pt x="36" y="13"/>
                      <a:pt x="35" y="14"/>
                    </a:cubicBezTo>
                    <a:cubicBezTo>
                      <a:pt x="33" y="16"/>
                      <a:pt x="31" y="16"/>
                      <a:pt x="29" y="16"/>
                    </a:cubicBezTo>
                    <a:cubicBezTo>
                      <a:pt x="28" y="15"/>
                      <a:pt x="27" y="15"/>
                      <a:pt x="27" y="14"/>
                    </a:cubicBezTo>
                    <a:cubicBezTo>
                      <a:pt x="27" y="14"/>
                      <a:pt x="28" y="13"/>
                      <a:pt x="28" y="13"/>
                    </a:cubicBezTo>
                    <a:cubicBezTo>
                      <a:pt x="29" y="12"/>
                      <a:pt x="30" y="12"/>
                      <a:pt x="30" y="11"/>
                    </a:cubicBezTo>
                    <a:cubicBezTo>
                      <a:pt x="34" y="9"/>
                      <a:pt x="35" y="4"/>
                      <a:pt x="32" y="0"/>
                    </a:cubicBezTo>
                    <a:cubicBezTo>
                      <a:pt x="23" y="8"/>
                      <a:pt x="12" y="14"/>
                      <a:pt x="0" y="17"/>
                    </a:cubicBezTo>
                    <a:cubicBezTo>
                      <a:pt x="0" y="18"/>
                      <a:pt x="0" y="18"/>
                      <a:pt x="1" y="18"/>
                    </a:cubicBezTo>
                    <a:cubicBezTo>
                      <a:pt x="6" y="26"/>
                      <a:pt x="17" y="30"/>
                      <a:pt x="26" y="26"/>
                    </a:cubicBezTo>
                    <a:cubicBezTo>
                      <a:pt x="33" y="23"/>
                      <a:pt x="38" y="19"/>
                      <a:pt x="44" y="14"/>
                    </a:cubicBezTo>
                    <a:cubicBezTo>
                      <a:pt x="45" y="13"/>
                      <a:pt x="46" y="11"/>
                      <a:pt x="48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7" name="Freeform 197"/>
              <p:cNvSpPr>
                <a:spLocks/>
              </p:cNvSpPr>
              <p:nvPr/>
            </p:nvSpPr>
            <p:spPr bwMode="auto">
              <a:xfrm>
                <a:off x="5241868" y="2022034"/>
                <a:ext cx="66474" cy="41401"/>
              </a:xfrm>
              <a:custGeom>
                <a:avLst/>
                <a:gdLst>
                  <a:gd name="T0" fmla="*/ 17 w 48"/>
                  <a:gd name="T1" fmla="*/ 11 h 30"/>
                  <a:gd name="T2" fmla="*/ 19 w 48"/>
                  <a:gd name="T3" fmla="*/ 13 h 30"/>
                  <a:gd name="T4" fmla="*/ 21 w 48"/>
                  <a:gd name="T5" fmla="*/ 14 h 30"/>
                  <a:gd name="T6" fmla="*/ 19 w 48"/>
                  <a:gd name="T7" fmla="*/ 16 h 30"/>
                  <a:gd name="T8" fmla="*/ 12 w 48"/>
                  <a:gd name="T9" fmla="*/ 14 h 30"/>
                  <a:gd name="T10" fmla="*/ 6 w 48"/>
                  <a:gd name="T11" fmla="*/ 10 h 30"/>
                  <a:gd name="T12" fmla="*/ 0 w 48"/>
                  <a:gd name="T13" fmla="*/ 9 h 30"/>
                  <a:gd name="T14" fmla="*/ 21 w 48"/>
                  <a:gd name="T15" fmla="*/ 26 h 30"/>
                  <a:gd name="T16" fmla="*/ 45 w 48"/>
                  <a:gd name="T17" fmla="*/ 21 h 30"/>
                  <a:gd name="T18" fmla="*/ 48 w 48"/>
                  <a:gd name="T19" fmla="*/ 17 h 30"/>
                  <a:gd name="T20" fmla="*/ 15 w 48"/>
                  <a:gd name="T21" fmla="*/ 0 h 30"/>
                  <a:gd name="T22" fmla="*/ 17 w 48"/>
                  <a:gd name="T23" fmla="*/ 1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30">
                    <a:moveTo>
                      <a:pt x="17" y="11"/>
                    </a:moveTo>
                    <a:cubicBezTo>
                      <a:pt x="18" y="12"/>
                      <a:pt x="19" y="12"/>
                      <a:pt x="19" y="13"/>
                    </a:cubicBezTo>
                    <a:cubicBezTo>
                      <a:pt x="20" y="13"/>
                      <a:pt x="20" y="14"/>
                      <a:pt x="21" y="14"/>
                    </a:cubicBezTo>
                    <a:cubicBezTo>
                      <a:pt x="20" y="15"/>
                      <a:pt x="19" y="15"/>
                      <a:pt x="19" y="16"/>
                    </a:cubicBezTo>
                    <a:cubicBezTo>
                      <a:pt x="16" y="16"/>
                      <a:pt x="14" y="16"/>
                      <a:pt x="12" y="14"/>
                    </a:cubicBezTo>
                    <a:cubicBezTo>
                      <a:pt x="11" y="12"/>
                      <a:pt x="9" y="11"/>
                      <a:pt x="6" y="10"/>
                    </a:cubicBezTo>
                    <a:cubicBezTo>
                      <a:pt x="4" y="10"/>
                      <a:pt x="2" y="10"/>
                      <a:pt x="0" y="9"/>
                    </a:cubicBezTo>
                    <a:cubicBezTo>
                      <a:pt x="4" y="16"/>
                      <a:pt x="13" y="23"/>
                      <a:pt x="21" y="26"/>
                    </a:cubicBezTo>
                    <a:cubicBezTo>
                      <a:pt x="30" y="30"/>
                      <a:pt x="38" y="28"/>
                      <a:pt x="45" y="21"/>
                    </a:cubicBezTo>
                    <a:cubicBezTo>
                      <a:pt x="46" y="20"/>
                      <a:pt x="47" y="19"/>
                      <a:pt x="48" y="17"/>
                    </a:cubicBezTo>
                    <a:cubicBezTo>
                      <a:pt x="35" y="14"/>
                      <a:pt x="25" y="9"/>
                      <a:pt x="15" y="0"/>
                    </a:cubicBezTo>
                    <a:cubicBezTo>
                      <a:pt x="13" y="4"/>
                      <a:pt x="13" y="9"/>
                      <a:pt x="17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8" name="Freeform 198"/>
              <p:cNvSpPr>
                <a:spLocks noEditPoints="1"/>
              </p:cNvSpPr>
              <p:nvPr/>
            </p:nvSpPr>
            <p:spPr bwMode="auto">
              <a:xfrm>
                <a:off x="4948565" y="1823194"/>
                <a:ext cx="51314" cy="34403"/>
              </a:xfrm>
              <a:custGeom>
                <a:avLst/>
                <a:gdLst>
                  <a:gd name="T0" fmla="*/ 24 w 37"/>
                  <a:gd name="T1" fmla="*/ 0 h 25"/>
                  <a:gd name="T2" fmla="*/ 11 w 37"/>
                  <a:gd name="T3" fmla="*/ 3 h 25"/>
                  <a:gd name="T4" fmla="*/ 8 w 37"/>
                  <a:gd name="T5" fmla="*/ 25 h 25"/>
                  <a:gd name="T6" fmla="*/ 21 w 37"/>
                  <a:gd name="T7" fmla="*/ 17 h 25"/>
                  <a:gd name="T8" fmla="*/ 37 w 37"/>
                  <a:gd name="T9" fmla="*/ 18 h 25"/>
                  <a:gd name="T10" fmla="*/ 37 w 37"/>
                  <a:gd name="T11" fmla="*/ 18 h 25"/>
                  <a:gd name="T12" fmla="*/ 26 w 37"/>
                  <a:gd name="T13" fmla="*/ 2 h 25"/>
                  <a:gd name="T14" fmla="*/ 24 w 37"/>
                  <a:gd name="T15" fmla="*/ 0 h 25"/>
                  <a:gd name="T16" fmla="*/ 19 w 37"/>
                  <a:gd name="T17" fmla="*/ 6 h 25"/>
                  <a:gd name="T18" fmla="*/ 18 w 37"/>
                  <a:gd name="T19" fmla="*/ 5 h 25"/>
                  <a:gd name="T20" fmla="*/ 22 w 37"/>
                  <a:gd name="T21" fmla="*/ 3 h 25"/>
                  <a:gd name="T22" fmla="*/ 25 w 37"/>
                  <a:gd name="T23" fmla="*/ 6 h 25"/>
                  <a:gd name="T24" fmla="*/ 19 w 37"/>
                  <a:gd name="T25" fmla="*/ 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25">
                    <a:moveTo>
                      <a:pt x="24" y="0"/>
                    </a:moveTo>
                    <a:cubicBezTo>
                      <a:pt x="20" y="0"/>
                      <a:pt x="15" y="1"/>
                      <a:pt x="11" y="3"/>
                    </a:cubicBezTo>
                    <a:cubicBezTo>
                      <a:pt x="1" y="8"/>
                      <a:pt x="0" y="18"/>
                      <a:pt x="8" y="25"/>
                    </a:cubicBezTo>
                    <a:cubicBezTo>
                      <a:pt x="11" y="20"/>
                      <a:pt x="16" y="17"/>
                      <a:pt x="21" y="17"/>
                    </a:cubicBezTo>
                    <a:cubicBezTo>
                      <a:pt x="26" y="17"/>
                      <a:pt x="32" y="18"/>
                      <a:pt x="37" y="18"/>
                    </a:cubicBezTo>
                    <a:cubicBezTo>
                      <a:pt x="37" y="18"/>
                      <a:pt x="37" y="18"/>
                      <a:pt x="37" y="18"/>
                    </a:cubicBezTo>
                    <a:cubicBezTo>
                      <a:pt x="32" y="14"/>
                      <a:pt x="29" y="9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  <a:moveTo>
                      <a:pt x="19" y="6"/>
                    </a:moveTo>
                    <a:cubicBezTo>
                      <a:pt x="18" y="6"/>
                      <a:pt x="18" y="5"/>
                      <a:pt x="18" y="5"/>
                    </a:cubicBezTo>
                    <a:cubicBezTo>
                      <a:pt x="20" y="4"/>
                      <a:pt x="21" y="4"/>
                      <a:pt x="22" y="3"/>
                    </a:cubicBezTo>
                    <a:cubicBezTo>
                      <a:pt x="23" y="3"/>
                      <a:pt x="24" y="5"/>
                      <a:pt x="25" y="6"/>
                    </a:cubicBezTo>
                    <a:cubicBezTo>
                      <a:pt x="22" y="6"/>
                      <a:pt x="21" y="6"/>
                      <a:pt x="1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9" name="Freeform 199"/>
              <p:cNvSpPr>
                <a:spLocks noEditPoints="1"/>
              </p:cNvSpPr>
              <p:nvPr/>
            </p:nvSpPr>
            <p:spPr bwMode="auto">
              <a:xfrm>
                <a:off x="5182391" y="1823194"/>
                <a:ext cx="51314" cy="34403"/>
              </a:xfrm>
              <a:custGeom>
                <a:avLst/>
                <a:gdLst>
                  <a:gd name="T0" fmla="*/ 1 w 37"/>
                  <a:gd name="T1" fmla="*/ 19 h 25"/>
                  <a:gd name="T2" fmla="*/ 17 w 37"/>
                  <a:gd name="T3" fmla="*/ 17 h 25"/>
                  <a:gd name="T4" fmla="*/ 30 w 37"/>
                  <a:gd name="T5" fmla="*/ 24 h 25"/>
                  <a:gd name="T6" fmla="*/ 31 w 37"/>
                  <a:gd name="T7" fmla="*/ 25 h 25"/>
                  <a:gd name="T8" fmla="*/ 33 w 37"/>
                  <a:gd name="T9" fmla="*/ 22 h 25"/>
                  <a:gd name="T10" fmla="*/ 32 w 37"/>
                  <a:gd name="T11" fmla="*/ 6 h 25"/>
                  <a:gd name="T12" fmla="*/ 23 w 37"/>
                  <a:gd name="T13" fmla="*/ 2 h 25"/>
                  <a:gd name="T14" fmla="*/ 14 w 37"/>
                  <a:gd name="T15" fmla="*/ 0 h 25"/>
                  <a:gd name="T16" fmla="*/ 12 w 37"/>
                  <a:gd name="T17" fmla="*/ 1 h 25"/>
                  <a:gd name="T18" fmla="*/ 0 w 37"/>
                  <a:gd name="T19" fmla="*/ 19 h 25"/>
                  <a:gd name="T20" fmla="*/ 1 w 37"/>
                  <a:gd name="T21" fmla="*/ 19 h 25"/>
                  <a:gd name="T22" fmla="*/ 16 w 37"/>
                  <a:gd name="T23" fmla="*/ 3 h 25"/>
                  <a:gd name="T24" fmla="*/ 20 w 37"/>
                  <a:gd name="T25" fmla="*/ 6 h 25"/>
                  <a:gd name="T26" fmla="*/ 13 w 37"/>
                  <a:gd name="T27" fmla="*/ 6 h 25"/>
                  <a:gd name="T28" fmla="*/ 16 w 37"/>
                  <a:gd name="T29" fmla="*/ 3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7" h="25">
                    <a:moveTo>
                      <a:pt x="1" y="19"/>
                    </a:moveTo>
                    <a:cubicBezTo>
                      <a:pt x="7" y="17"/>
                      <a:pt x="12" y="17"/>
                      <a:pt x="17" y="17"/>
                    </a:cubicBezTo>
                    <a:cubicBezTo>
                      <a:pt x="22" y="18"/>
                      <a:pt x="27" y="19"/>
                      <a:pt x="30" y="24"/>
                    </a:cubicBezTo>
                    <a:cubicBezTo>
                      <a:pt x="30" y="25"/>
                      <a:pt x="31" y="25"/>
                      <a:pt x="31" y="25"/>
                    </a:cubicBezTo>
                    <a:cubicBezTo>
                      <a:pt x="32" y="24"/>
                      <a:pt x="33" y="23"/>
                      <a:pt x="33" y="22"/>
                    </a:cubicBezTo>
                    <a:cubicBezTo>
                      <a:pt x="37" y="16"/>
                      <a:pt x="37" y="11"/>
                      <a:pt x="32" y="6"/>
                    </a:cubicBezTo>
                    <a:cubicBezTo>
                      <a:pt x="30" y="4"/>
                      <a:pt x="26" y="3"/>
                      <a:pt x="23" y="2"/>
                    </a:cubicBezTo>
                    <a:cubicBezTo>
                      <a:pt x="20" y="1"/>
                      <a:pt x="17" y="1"/>
                      <a:pt x="14" y="0"/>
                    </a:cubicBezTo>
                    <a:cubicBezTo>
                      <a:pt x="13" y="0"/>
                      <a:pt x="12" y="1"/>
                      <a:pt x="12" y="1"/>
                    </a:cubicBezTo>
                    <a:cubicBezTo>
                      <a:pt x="10" y="8"/>
                      <a:pt x="6" y="14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close/>
                    <a:moveTo>
                      <a:pt x="16" y="3"/>
                    </a:moveTo>
                    <a:cubicBezTo>
                      <a:pt x="18" y="3"/>
                      <a:pt x="19" y="4"/>
                      <a:pt x="20" y="6"/>
                    </a:cubicBezTo>
                    <a:cubicBezTo>
                      <a:pt x="18" y="6"/>
                      <a:pt x="16" y="6"/>
                      <a:pt x="13" y="6"/>
                    </a:cubicBezTo>
                    <a:cubicBezTo>
                      <a:pt x="14" y="5"/>
                      <a:pt x="15" y="4"/>
                      <a:pt x="1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0" name="Freeform 200"/>
              <p:cNvSpPr>
                <a:spLocks/>
              </p:cNvSpPr>
              <p:nvPr/>
            </p:nvSpPr>
            <p:spPr bwMode="auto">
              <a:xfrm>
                <a:off x="4894335" y="1777128"/>
                <a:ext cx="30905" cy="58311"/>
              </a:xfrm>
              <a:custGeom>
                <a:avLst/>
                <a:gdLst>
                  <a:gd name="T0" fmla="*/ 8 w 22"/>
                  <a:gd name="T1" fmla="*/ 36 h 42"/>
                  <a:gd name="T2" fmla="*/ 14 w 22"/>
                  <a:gd name="T3" fmla="*/ 30 h 42"/>
                  <a:gd name="T4" fmla="*/ 19 w 22"/>
                  <a:gd name="T5" fmla="*/ 42 h 42"/>
                  <a:gd name="T6" fmla="*/ 20 w 22"/>
                  <a:gd name="T7" fmla="*/ 38 h 42"/>
                  <a:gd name="T8" fmla="*/ 19 w 22"/>
                  <a:gd name="T9" fmla="*/ 24 h 42"/>
                  <a:gd name="T10" fmla="*/ 14 w 22"/>
                  <a:gd name="T11" fmla="*/ 14 h 42"/>
                  <a:gd name="T12" fmla="*/ 14 w 22"/>
                  <a:gd name="T13" fmla="*/ 0 h 42"/>
                  <a:gd name="T14" fmla="*/ 14 w 22"/>
                  <a:gd name="T15" fmla="*/ 0 h 42"/>
                  <a:gd name="T16" fmla="*/ 7 w 22"/>
                  <a:gd name="T17" fmla="*/ 0 h 42"/>
                  <a:gd name="T18" fmla="*/ 2 w 22"/>
                  <a:gd name="T19" fmla="*/ 9 h 42"/>
                  <a:gd name="T20" fmla="*/ 6 w 22"/>
                  <a:gd name="T21" fmla="*/ 15 h 42"/>
                  <a:gd name="T22" fmla="*/ 10 w 22"/>
                  <a:gd name="T23" fmla="*/ 29 h 42"/>
                  <a:gd name="T24" fmla="*/ 8 w 22"/>
                  <a:gd name="T25" fmla="*/ 36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" h="42">
                    <a:moveTo>
                      <a:pt x="8" y="36"/>
                    </a:moveTo>
                    <a:cubicBezTo>
                      <a:pt x="11" y="33"/>
                      <a:pt x="13" y="32"/>
                      <a:pt x="14" y="30"/>
                    </a:cubicBezTo>
                    <a:cubicBezTo>
                      <a:pt x="17" y="34"/>
                      <a:pt x="17" y="38"/>
                      <a:pt x="19" y="42"/>
                    </a:cubicBezTo>
                    <a:cubicBezTo>
                      <a:pt x="20" y="41"/>
                      <a:pt x="20" y="39"/>
                      <a:pt x="20" y="38"/>
                    </a:cubicBezTo>
                    <a:cubicBezTo>
                      <a:pt x="22" y="33"/>
                      <a:pt x="21" y="28"/>
                      <a:pt x="19" y="24"/>
                    </a:cubicBezTo>
                    <a:cubicBezTo>
                      <a:pt x="18" y="20"/>
                      <a:pt x="16" y="17"/>
                      <a:pt x="14" y="14"/>
                    </a:cubicBezTo>
                    <a:cubicBezTo>
                      <a:pt x="12" y="9"/>
                      <a:pt x="10" y="5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9" y="0"/>
                      <a:pt x="7" y="0"/>
                    </a:cubicBezTo>
                    <a:cubicBezTo>
                      <a:pt x="2" y="0"/>
                      <a:pt x="0" y="4"/>
                      <a:pt x="2" y="9"/>
                    </a:cubicBezTo>
                    <a:cubicBezTo>
                      <a:pt x="3" y="11"/>
                      <a:pt x="5" y="13"/>
                      <a:pt x="6" y="15"/>
                    </a:cubicBezTo>
                    <a:cubicBezTo>
                      <a:pt x="8" y="19"/>
                      <a:pt x="11" y="24"/>
                      <a:pt x="10" y="29"/>
                    </a:cubicBezTo>
                    <a:cubicBezTo>
                      <a:pt x="10" y="31"/>
                      <a:pt x="9" y="33"/>
                      <a:pt x="8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1" name="Freeform 201"/>
              <p:cNvSpPr>
                <a:spLocks/>
              </p:cNvSpPr>
              <p:nvPr/>
            </p:nvSpPr>
            <p:spPr bwMode="auto">
              <a:xfrm>
                <a:off x="5078598" y="1697242"/>
                <a:ext cx="25074" cy="45483"/>
              </a:xfrm>
              <a:custGeom>
                <a:avLst/>
                <a:gdLst>
                  <a:gd name="T0" fmla="*/ 3 w 18"/>
                  <a:gd name="T1" fmla="*/ 21 h 33"/>
                  <a:gd name="T2" fmla="*/ 7 w 18"/>
                  <a:gd name="T3" fmla="*/ 31 h 33"/>
                  <a:gd name="T4" fmla="*/ 11 w 18"/>
                  <a:gd name="T5" fmla="*/ 31 h 33"/>
                  <a:gd name="T6" fmla="*/ 12 w 18"/>
                  <a:gd name="T7" fmla="*/ 29 h 33"/>
                  <a:gd name="T8" fmla="*/ 18 w 18"/>
                  <a:gd name="T9" fmla="*/ 8 h 33"/>
                  <a:gd name="T10" fmla="*/ 17 w 18"/>
                  <a:gd name="T11" fmla="*/ 8 h 33"/>
                  <a:gd name="T12" fmla="*/ 17 w 18"/>
                  <a:gd name="T13" fmla="*/ 6 h 33"/>
                  <a:gd name="T14" fmla="*/ 6 w 18"/>
                  <a:gd name="T15" fmla="*/ 1 h 33"/>
                  <a:gd name="T16" fmla="*/ 1 w 18"/>
                  <a:gd name="T17" fmla="*/ 8 h 33"/>
                  <a:gd name="T18" fmla="*/ 3 w 18"/>
                  <a:gd name="T19" fmla="*/ 2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33">
                    <a:moveTo>
                      <a:pt x="3" y="21"/>
                    </a:moveTo>
                    <a:cubicBezTo>
                      <a:pt x="4" y="24"/>
                      <a:pt x="5" y="28"/>
                      <a:pt x="7" y="31"/>
                    </a:cubicBezTo>
                    <a:cubicBezTo>
                      <a:pt x="8" y="33"/>
                      <a:pt x="9" y="32"/>
                      <a:pt x="11" y="31"/>
                    </a:cubicBezTo>
                    <a:cubicBezTo>
                      <a:pt x="11" y="30"/>
                      <a:pt x="11" y="30"/>
                      <a:pt x="12" y="29"/>
                    </a:cubicBezTo>
                    <a:cubicBezTo>
                      <a:pt x="14" y="22"/>
                      <a:pt x="16" y="15"/>
                      <a:pt x="18" y="8"/>
                    </a:cubicBezTo>
                    <a:cubicBezTo>
                      <a:pt x="18" y="8"/>
                      <a:pt x="18" y="8"/>
                      <a:pt x="17" y="8"/>
                    </a:cubicBezTo>
                    <a:cubicBezTo>
                      <a:pt x="17" y="7"/>
                      <a:pt x="17" y="7"/>
                      <a:pt x="17" y="6"/>
                    </a:cubicBezTo>
                    <a:cubicBezTo>
                      <a:pt x="15" y="1"/>
                      <a:pt x="10" y="0"/>
                      <a:pt x="6" y="1"/>
                    </a:cubicBezTo>
                    <a:cubicBezTo>
                      <a:pt x="3" y="2"/>
                      <a:pt x="0" y="6"/>
                      <a:pt x="1" y="8"/>
                    </a:cubicBezTo>
                    <a:cubicBezTo>
                      <a:pt x="1" y="12"/>
                      <a:pt x="2" y="17"/>
                      <a:pt x="3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2" name="Freeform 202"/>
              <p:cNvSpPr>
                <a:spLocks/>
              </p:cNvSpPr>
              <p:nvPr/>
            </p:nvSpPr>
            <p:spPr bwMode="auto">
              <a:xfrm>
                <a:off x="5258779" y="1777128"/>
                <a:ext cx="30322" cy="58311"/>
              </a:xfrm>
              <a:custGeom>
                <a:avLst/>
                <a:gdLst>
                  <a:gd name="T0" fmla="*/ 18 w 22"/>
                  <a:gd name="T1" fmla="*/ 12 h 42"/>
                  <a:gd name="T2" fmla="*/ 21 w 22"/>
                  <a:gd name="T3" fmla="*/ 6 h 42"/>
                  <a:gd name="T4" fmla="*/ 18 w 22"/>
                  <a:gd name="T5" fmla="*/ 1 h 42"/>
                  <a:gd name="T6" fmla="*/ 7 w 22"/>
                  <a:gd name="T7" fmla="*/ 0 h 42"/>
                  <a:gd name="T8" fmla="*/ 7 w 22"/>
                  <a:gd name="T9" fmla="*/ 14 h 42"/>
                  <a:gd name="T10" fmla="*/ 2 w 22"/>
                  <a:gd name="T11" fmla="*/ 27 h 42"/>
                  <a:gd name="T12" fmla="*/ 3 w 22"/>
                  <a:gd name="T13" fmla="*/ 42 h 42"/>
                  <a:gd name="T14" fmla="*/ 8 w 22"/>
                  <a:gd name="T15" fmla="*/ 30 h 42"/>
                  <a:gd name="T16" fmla="*/ 12 w 22"/>
                  <a:gd name="T17" fmla="*/ 34 h 42"/>
                  <a:gd name="T18" fmla="*/ 13 w 22"/>
                  <a:gd name="T19" fmla="*/ 34 h 42"/>
                  <a:gd name="T20" fmla="*/ 14 w 22"/>
                  <a:gd name="T21" fmla="*/ 18 h 42"/>
                  <a:gd name="T22" fmla="*/ 18 w 22"/>
                  <a:gd name="T23" fmla="*/ 1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2" h="42">
                    <a:moveTo>
                      <a:pt x="18" y="12"/>
                    </a:moveTo>
                    <a:cubicBezTo>
                      <a:pt x="19" y="10"/>
                      <a:pt x="20" y="8"/>
                      <a:pt x="21" y="6"/>
                    </a:cubicBezTo>
                    <a:cubicBezTo>
                      <a:pt x="22" y="4"/>
                      <a:pt x="20" y="2"/>
                      <a:pt x="18" y="1"/>
                    </a:cubicBezTo>
                    <a:cubicBezTo>
                      <a:pt x="15" y="0"/>
                      <a:pt x="11" y="0"/>
                      <a:pt x="7" y="0"/>
                    </a:cubicBezTo>
                    <a:cubicBezTo>
                      <a:pt x="11" y="7"/>
                      <a:pt x="11" y="7"/>
                      <a:pt x="7" y="14"/>
                    </a:cubicBezTo>
                    <a:cubicBezTo>
                      <a:pt x="5" y="19"/>
                      <a:pt x="3" y="23"/>
                      <a:pt x="2" y="27"/>
                    </a:cubicBezTo>
                    <a:cubicBezTo>
                      <a:pt x="0" y="32"/>
                      <a:pt x="1" y="37"/>
                      <a:pt x="3" y="42"/>
                    </a:cubicBezTo>
                    <a:cubicBezTo>
                      <a:pt x="5" y="38"/>
                      <a:pt x="5" y="34"/>
                      <a:pt x="8" y="30"/>
                    </a:cubicBezTo>
                    <a:cubicBezTo>
                      <a:pt x="9" y="32"/>
                      <a:pt x="11" y="33"/>
                      <a:pt x="12" y="34"/>
                    </a:cubicBezTo>
                    <a:cubicBezTo>
                      <a:pt x="13" y="34"/>
                      <a:pt x="13" y="34"/>
                      <a:pt x="13" y="34"/>
                    </a:cubicBezTo>
                    <a:cubicBezTo>
                      <a:pt x="10" y="28"/>
                      <a:pt x="12" y="23"/>
                      <a:pt x="14" y="18"/>
                    </a:cubicBezTo>
                    <a:cubicBezTo>
                      <a:pt x="15" y="16"/>
                      <a:pt x="17" y="14"/>
                      <a:pt x="1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3" name="Freeform 203"/>
              <p:cNvSpPr>
                <a:spLocks/>
              </p:cNvSpPr>
              <p:nvPr/>
            </p:nvSpPr>
            <p:spPr bwMode="auto">
              <a:xfrm>
                <a:off x="4925240" y="2038361"/>
                <a:ext cx="44316" cy="36153"/>
              </a:xfrm>
              <a:custGeom>
                <a:avLst/>
                <a:gdLst>
                  <a:gd name="T0" fmla="*/ 24 w 32"/>
                  <a:gd name="T1" fmla="*/ 11 h 26"/>
                  <a:gd name="T2" fmla="*/ 18 w 32"/>
                  <a:gd name="T3" fmla="*/ 11 h 26"/>
                  <a:gd name="T4" fmla="*/ 18 w 32"/>
                  <a:gd name="T5" fmla="*/ 0 h 26"/>
                  <a:gd name="T6" fmla="*/ 0 w 32"/>
                  <a:gd name="T7" fmla="*/ 20 h 26"/>
                  <a:gd name="T8" fmla="*/ 0 w 32"/>
                  <a:gd name="T9" fmla="*/ 21 h 26"/>
                  <a:gd name="T10" fmla="*/ 19 w 32"/>
                  <a:gd name="T11" fmla="*/ 23 h 26"/>
                  <a:gd name="T12" fmla="*/ 32 w 32"/>
                  <a:gd name="T13" fmla="*/ 7 h 26"/>
                  <a:gd name="T14" fmla="*/ 24 w 32"/>
                  <a:gd name="T15" fmla="*/ 11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6">
                    <a:moveTo>
                      <a:pt x="24" y="11"/>
                    </a:moveTo>
                    <a:cubicBezTo>
                      <a:pt x="22" y="13"/>
                      <a:pt x="21" y="13"/>
                      <a:pt x="18" y="11"/>
                    </a:cubicBezTo>
                    <a:cubicBezTo>
                      <a:pt x="23" y="7"/>
                      <a:pt x="19" y="4"/>
                      <a:pt x="18" y="0"/>
                    </a:cubicBezTo>
                    <a:cubicBezTo>
                      <a:pt x="13" y="8"/>
                      <a:pt x="8" y="16"/>
                      <a:pt x="0" y="20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4" y="25"/>
                      <a:pt x="12" y="26"/>
                      <a:pt x="19" y="23"/>
                    </a:cubicBezTo>
                    <a:cubicBezTo>
                      <a:pt x="26" y="20"/>
                      <a:pt x="29" y="14"/>
                      <a:pt x="32" y="7"/>
                    </a:cubicBezTo>
                    <a:cubicBezTo>
                      <a:pt x="29" y="8"/>
                      <a:pt x="26" y="7"/>
                      <a:pt x="24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4" name="Freeform 204"/>
              <p:cNvSpPr>
                <a:spLocks/>
              </p:cNvSpPr>
              <p:nvPr/>
            </p:nvSpPr>
            <p:spPr bwMode="auto">
              <a:xfrm>
                <a:off x="5215629" y="2038361"/>
                <a:ext cx="44316" cy="36153"/>
              </a:xfrm>
              <a:custGeom>
                <a:avLst/>
                <a:gdLst>
                  <a:gd name="T0" fmla="*/ 14 w 32"/>
                  <a:gd name="T1" fmla="*/ 0 h 26"/>
                  <a:gd name="T2" fmla="*/ 14 w 32"/>
                  <a:gd name="T3" fmla="*/ 12 h 26"/>
                  <a:gd name="T4" fmla="*/ 9 w 32"/>
                  <a:gd name="T5" fmla="*/ 11 h 26"/>
                  <a:gd name="T6" fmla="*/ 0 w 32"/>
                  <a:gd name="T7" fmla="*/ 7 h 26"/>
                  <a:gd name="T8" fmla="*/ 0 w 32"/>
                  <a:gd name="T9" fmla="*/ 7 h 26"/>
                  <a:gd name="T10" fmla="*/ 6 w 32"/>
                  <a:gd name="T11" fmla="*/ 17 h 26"/>
                  <a:gd name="T12" fmla="*/ 23 w 32"/>
                  <a:gd name="T13" fmla="*/ 26 h 26"/>
                  <a:gd name="T14" fmla="*/ 32 w 32"/>
                  <a:gd name="T15" fmla="*/ 21 h 26"/>
                  <a:gd name="T16" fmla="*/ 14 w 32"/>
                  <a:gd name="T17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" h="26">
                    <a:moveTo>
                      <a:pt x="14" y="0"/>
                    </a:moveTo>
                    <a:cubicBezTo>
                      <a:pt x="13" y="4"/>
                      <a:pt x="10" y="8"/>
                      <a:pt x="14" y="12"/>
                    </a:cubicBezTo>
                    <a:cubicBezTo>
                      <a:pt x="12" y="13"/>
                      <a:pt x="10" y="13"/>
                      <a:pt x="9" y="11"/>
                    </a:cubicBezTo>
                    <a:cubicBezTo>
                      <a:pt x="7" y="7"/>
                      <a:pt x="3" y="8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11"/>
                      <a:pt x="4" y="14"/>
                      <a:pt x="6" y="17"/>
                    </a:cubicBezTo>
                    <a:cubicBezTo>
                      <a:pt x="10" y="24"/>
                      <a:pt x="15" y="26"/>
                      <a:pt x="23" y="26"/>
                    </a:cubicBezTo>
                    <a:cubicBezTo>
                      <a:pt x="26" y="26"/>
                      <a:pt x="30" y="25"/>
                      <a:pt x="32" y="21"/>
                    </a:cubicBezTo>
                    <a:cubicBezTo>
                      <a:pt x="24" y="16"/>
                      <a:pt x="19" y="8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5" name="Freeform 205"/>
              <p:cNvSpPr>
                <a:spLocks/>
              </p:cNvSpPr>
              <p:nvPr/>
            </p:nvSpPr>
            <p:spPr bwMode="auto">
              <a:xfrm>
                <a:off x="5199302" y="1753803"/>
                <a:ext cx="44316" cy="56561"/>
              </a:xfrm>
              <a:custGeom>
                <a:avLst/>
                <a:gdLst>
                  <a:gd name="T0" fmla="*/ 0 w 32"/>
                  <a:gd name="T1" fmla="*/ 41 h 41"/>
                  <a:gd name="T2" fmla="*/ 1 w 32"/>
                  <a:gd name="T3" fmla="*/ 41 h 41"/>
                  <a:gd name="T4" fmla="*/ 7 w 32"/>
                  <a:gd name="T5" fmla="*/ 40 h 41"/>
                  <a:gd name="T6" fmla="*/ 19 w 32"/>
                  <a:gd name="T7" fmla="*/ 27 h 41"/>
                  <a:gd name="T8" fmla="*/ 22 w 32"/>
                  <a:gd name="T9" fmla="*/ 18 h 41"/>
                  <a:gd name="T10" fmla="*/ 32 w 32"/>
                  <a:gd name="T11" fmla="*/ 8 h 41"/>
                  <a:gd name="T12" fmla="*/ 24 w 32"/>
                  <a:gd name="T13" fmla="*/ 3 h 41"/>
                  <a:gd name="T14" fmla="*/ 16 w 32"/>
                  <a:gd name="T15" fmla="*/ 7 h 41"/>
                  <a:gd name="T16" fmla="*/ 15 w 32"/>
                  <a:gd name="T17" fmla="*/ 11 h 41"/>
                  <a:gd name="T18" fmla="*/ 12 w 32"/>
                  <a:gd name="T19" fmla="*/ 26 h 41"/>
                  <a:gd name="T20" fmla="*/ 1 w 32"/>
                  <a:gd name="T21" fmla="*/ 39 h 41"/>
                  <a:gd name="T22" fmla="*/ 0 w 32"/>
                  <a:gd name="T2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" h="41">
                    <a:moveTo>
                      <a:pt x="0" y="41"/>
                    </a:moveTo>
                    <a:cubicBezTo>
                      <a:pt x="0" y="41"/>
                      <a:pt x="0" y="41"/>
                      <a:pt x="1" y="41"/>
                    </a:cubicBezTo>
                    <a:cubicBezTo>
                      <a:pt x="3" y="41"/>
                      <a:pt x="5" y="41"/>
                      <a:pt x="7" y="40"/>
                    </a:cubicBezTo>
                    <a:cubicBezTo>
                      <a:pt x="12" y="37"/>
                      <a:pt x="17" y="33"/>
                      <a:pt x="19" y="27"/>
                    </a:cubicBezTo>
                    <a:cubicBezTo>
                      <a:pt x="20" y="24"/>
                      <a:pt x="21" y="21"/>
                      <a:pt x="22" y="18"/>
                    </a:cubicBezTo>
                    <a:cubicBezTo>
                      <a:pt x="24" y="14"/>
                      <a:pt x="27" y="11"/>
                      <a:pt x="32" y="8"/>
                    </a:cubicBezTo>
                    <a:cubicBezTo>
                      <a:pt x="29" y="6"/>
                      <a:pt x="27" y="4"/>
                      <a:pt x="24" y="3"/>
                    </a:cubicBezTo>
                    <a:cubicBezTo>
                      <a:pt x="20" y="1"/>
                      <a:pt x="18" y="0"/>
                      <a:pt x="16" y="7"/>
                    </a:cubicBezTo>
                    <a:cubicBezTo>
                      <a:pt x="15" y="8"/>
                      <a:pt x="15" y="10"/>
                      <a:pt x="15" y="11"/>
                    </a:cubicBezTo>
                    <a:cubicBezTo>
                      <a:pt x="14" y="16"/>
                      <a:pt x="13" y="21"/>
                      <a:pt x="12" y="26"/>
                    </a:cubicBezTo>
                    <a:cubicBezTo>
                      <a:pt x="10" y="32"/>
                      <a:pt x="7" y="37"/>
                      <a:pt x="1" y="39"/>
                    </a:cubicBezTo>
                    <a:cubicBezTo>
                      <a:pt x="1" y="40"/>
                      <a:pt x="1" y="40"/>
                      <a:pt x="0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6" name="Freeform 206"/>
              <p:cNvSpPr>
                <a:spLocks/>
              </p:cNvSpPr>
              <p:nvPr/>
            </p:nvSpPr>
            <p:spPr bwMode="auto">
              <a:xfrm>
                <a:off x="4938652" y="1756719"/>
                <a:ext cx="47232" cy="53646"/>
              </a:xfrm>
              <a:custGeom>
                <a:avLst/>
                <a:gdLst>
                  <a:gd name="T0" fmla="*/ 0 w 34"/>
                  <a:gd name="T1" fmla="*/ 7 h 39"/>
                  <a:gd name="T2" fmla="*/ 13 w 34"/>
                  <a:gd name="T3" fmla="*/ 22 h 39"/>
                  <a:gd name="T4" fmla="*/ 16 w 34"/>
                  <a:gd name="T5" fmla="*/ 29 h 39"/>
                  <a:gd name="T6" fmla="*/ 33 w 34"/>
                  <a:gd name="T7" fmla="*/ 39 h 39"/>
                  <a:gd name="T8" fmla="*/ 34 w 34"/>
                  <a:gd name="T9" fmla="*/ 39 h 39"/>
                  <a:gd name="T10" fmla="*/ 32 w 34"/>
                  <a:gd name="T11" fmla="*/ 37 h 39"/>
                  <a:gd name="T12" fmla="*/ 23 w 34"/>
                  <a:gd name="T13" fmla="*/ 28 h 39"/>
                  <a:gd name="T14" fmla="*/ 19 w 34"/>
                  <a:gd name="T15" fmla="*/ 13 h 39"/>
                  <a:gd name="T16" fmla="*/ 16 w 34"/>
                  <a:gd name="T17" fmla="*/ 3 h 39"/>
                  <a:gd name="T18" fmla="*/ 11 w 34"/>
                  <a:gd name="T19" fmla="*/ 0 h 39"/>
                  <a:gd name="T20" fmla="*/ 0 w 34"/>
                  <a:gd name="T21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9">
                    <a:moveTo>
                      <a:pt x="0" y="7"/>
                    </a:moveTo>
                    <a:cubicBezTo>
                      <a:pt x="7" y="10"/>
                      <a:pt x="11" y="15"/>
                      <a:pt x="13" y="22"/>
                    </a:cubicBezTo>
                    <a:cubicBezTo>
                      <a:pt x="14" y="24"/>
                      <a:pt x="15" y="27"/>
                      <a:pt x="16" y="29"/>
                    </a:cubicBezTo>
                    <a:cubicBezTo>
                      <a:pt x="20" y="35"/>
                      <a:pt x="26" y="39"/>
                      <a:pt x="33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38"/>
                      <a:pt x="33" y="38"/>
                      <a:pt x="32" y="37"/>
                    </a:cubicBezTo>
                    <a:cubicBezTo>
                      <a:pt x="28" y="35"/>
                      <a:pt x="25" y="32"/>
                      <a:pt x="23" y="28"/>
                    </a:cubicBezTo>
                    <a:cubicBezTo>
                      <a:pt x="20" y="23"/>
                      <a:pt x="20" y="18"/>
                      <a:pt x="19" y="13"/>
                    </a:cubicBezTo>
                    <a:cubicBezTo>
                      <a:pt x="18" y="10"/>
                      <a:pt x="17" y="6"/>
                      <a:pt x="16" y="3"/>
                    </a:cubicBezTo>
                    <a:cubicBezTo>
                      <a:pt x="15" y="1"/>
                      <a:pt x="14" y="0"/>
                      <a:pt x="11" y="0"/>
                    </a:cubicBezTo>
                    <a:cubicBezTo>
                      <a:pt x="7" y="2"/>
                      <a:pt x="4" y="4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7" name="Freeform 207"/>
              <p:cNvSpPr>
                <a:spLocks/>
              </p:cNvSpPr>
              <p:nvPr/>
            </p:nvSpPr>
            <p:spPr bwMode="auto">
              <a:xfrm>
                <a:off x="5168397" y="1851766"/>
                <a:ext cx="65308" cy="30905"/>
              </a:xfrm>
              <a:custGeom>
                <a:avLst/>
                <a:gdLst>
                  <a:gd name="T0" fmla="*/ 47 w 47"/>
                  <a:gd name="T1" fmla="*/ 16 h 22"/>
                  <a:gd name="T2" fmla="*/ 28 w 47"/>
                  <a:gd name="T3" fmla="*/ 9 h 22"/>
                  <a:gd name="T4" fmla="*/ 12 w 47"/>
                  <a:gd name="T5" fmla="*/ 1 h 22"/>
                  <a:gd name="T6" fmla="*/ 7 w 47"/>
                  <a:gd name="T7" fmla="*/ 1 h 22"/>
                  <a:gd name="T8" fmla="*/ 0 w 47"/>
                  <a:gd name="T9" fmla="*/ 6 h 22"/>
                  <a:gd name="T10" fmla="*/ 19 w 47"/>
                  <a:gd name="T11" fmla="*/ 16 h 22"/>
                  <a:gd name="T12" fmla="*/ 19 w 47"/>
                  <a:gd name="T13" fmla="*/ 10 h 22"/>
                  <a:gd name="T14" fmla="*/ 21 w 47"/>
                  <a:gd name="T15" fmla="*/ 11 h 22"/>
                  <a:gd name="T16" fmla="*/ 33 w 47"/>
                  <a:gd name="T17" fmla="*/ 18 h 22"/>
                  <a:gd name="T18" fmla="*/ 47 w 47"/>
                  <a:gd name="T19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22">
                    <a:moveTo>
                      <a:pt x="47" y="16"/>
                    </a:moveTo>
                    <a:cubicBezTo>
                      <a:pt x="39" y="17"/>
                      <a:pt x="34" y="13"/>
                      <a:pt x="28" y="9"/>
                    </a:cubicBezTo>
                    <a:cubicBezTo>
                      <a:pt x="22" y="6"/>
                      <a:pt x="17" y="4"/>
                      <a:pt x="12" y="1"/>
                    </a:cubicBezTo>
                    <a:cubicBezTo>
                      <a:pt x="10" y="1"/>
                      <a:pt x="8" y="0"/>
                      <a:pt x="7" y="1"/>
                    </a:cubicBezTo>
                    <a:cubicBezTo>
                      <a:pt x="5" y="2"/>
                      <a:pt x="3" y="4"/>
                      <a:pt x="0" y="6"/>
                    </a:cubicBezTo>
                    <a:cubicBezTo>
                      <a:pt x="7" y="8"/>
                      <a:pt x="13" y="10"/>
                      <a:pt x="19" y="16"/>
                    </a:cubicBezTo>
                    <a:cubicBezTo>
                      <a:pt x="19" y="14"/>
                      <a:pt x="19" y="12"/>
                      <a:pt x="19" y="10"/>
                    </a:cubicBezTo>
                    <a:cubicBezTo>
                      <a:pt x="20" y="11"/>
                      <a:pt x="21" y="11"/>
                      <a:pt x="21" y="11"/>
                    </a:cubicBezTo>
                    <a:cubicBezTo>
                      <a:pt x="25" y="14"/>
                      <a:pt x="29" y="16"/>
                      <a:pt x="33" y="18"/>
                    </a:cubicBezTo>
                    <a:cubicBezTo>
                      <a:pt x="39" y="22"/>
                      <a:pt x="43" y="21"/>
                      <a:pt x="4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8" name="Freeform 208"/>
              <p:cNvSpPr>
                <a:spLocks/>
              </p:cNvSpPr>
              <p:nvPr/>
            </p:nvSpPr>
            <p:spPr bwMode="auto">
              <a:xfrm>
                <a:off x="4951480" y="1853515"/>
                <a:ext cx="62393" cy="26240"/>
              </a:xfrm>
              <a:custGeom>
                <a:avLst/>
                <a:gdLst>
                  <a:gd name="T0" fmla="*/ 10 w 45"/>
                  <a:gd name="T1" fmla="*/ 18 h 19"/>
                  <a:gd name="T2" fmla="*/ 18 w 45"/>
                  <a:gd name="T3" fmla="*/ 14 h 19"/>
                  <a:gd name="T4" fmla="*/ 27 w 45"/>
                  <a:gd name="T5" fmla="*/ 9 h 19"/>
                  <a:gd name="T6" fmla="*/ 27 w 45"/>
                  <a:gd name="T7" fmla="*/ 15 h 19"/>
                  <a:gd name="T8" fmla="*/ 45 w 45"/>
                  <a:gd name="T9" fmla="*/ 6 h 19"/>
                  <a:gd name="T10" fmla="*/ 45 w 45"/>
                  <a:gd name="T11" fmla="*/ 6 h 19"/>
                  <a:gd name="T12" fmla="*/ 38 w 45"/>
                  <a:gd name="T13" fmla="*/ 0 h 19"/>
                  <a:gd name="T14" fmla="*/ 37 w 45"/>
                  <a:gd name="T15" fmla="*/ 0 h 19"/>
                  <a:gd name="T16" fmla="*/ 17 w 45"/>
                  <a:gd name="T17" fmla="*/ 9 h 19"/>
                  <a:gd name="T18" fmla="*/ 0 w 45"/>
                  <a:gd name="T19" fmla="*/ 15 h 19"/>
                  <a:gd name="T20" fmla="*/ 0 w 45"/>
                  <a:gd name="T21" fmla="*/ 15 h 19"/>
                  <a:gd name="T22" fmla="*/ 10 w 45"/>
                  <a:gd name="T23" fmla="*/ 18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" h="19">
                    <a:moveTo>
                      <a:pt x="10" y="18"/>
                    </a:moveTo>
                    <a:cubicBezTo>
                      <a:pt x="13" y="17"/>
                      <a:pt x="16" y="16"/>
                      <a:pt x="18" y="14"/>
                    </a:cubicBezTo>
                    <a:cubicBezTo>
                      <a:pt x="21" y="12"/>
                      <a:pt x="24" y="11"/>
                      <a:pt x="27" y="9"/>
                    </a:cubicBezTo>
                    <a:cubicBezTo>
                      <a:pt x="27" y="11"/>
                      <a:pt x="27" y="13"/>
                      <a:pt x="27" y="15"/>
                    </a:cubicBezTo>
                    <a:cubicBezTo>
                      <a:pt x="32" y="9"/>
                      <a:pt x="38" y="7"/>
                      <a:pt x="45" y="6"/>
                    </a:cubicBezTo>
                    <a:cubicBezTo>
                      <a:pt x="45" y="6"/>
                      <a:pt x="45" y="6"/>
                      <a:pt x="45" y="6"/>
                    </a:cubicBezTo>
                    <a:cubicBezTo>
                      <a:pt x="43" y="4"/>
                      <a:pt x="41" y="2"/>
                      <a:pt x="38" y="0"/>
                    </a:cubicBezTo>
                    <a:cubicBezTo>
                      <a:pt x="38" y="0"/>
                      <a:pt x="37" y="0"/>
                      <a:pt x="37" y="0"/>
                    </a:cubicBezTo>
                    <a:cubicBezTo>
                      <a:pt x="29" y="2"/>
                      <a:pt x="23" y="6"/>
                      <a:pt x="17" y="9"/>
                    </a:cubicBezTo>
                    <a:cubicBezTo>
                      <a:pt x="12" y="12"/>
                      <a:pt x="7" y="15"/>
                      <a:pt x="0" y="15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3" y="18"/>
                      <a:pt x="5" y="19"/>
                      <a:pt x="10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9" name="Freeform 209"/>
              <p:cNvSpPr>
                <a:spLocks/>
              </p:cNvSpPr>
              <p:nvPr/>
            </p:nvSpPr>
            <p:spPr bwMode="auto">
              <a:xfrm>
                <a:off x="5101922" y="1777128"/>
                <a:ext cx="46066" cy="33237"/>
              </a:xfrm>
              <a:custGeom>
                <a:avLst/>
                <a:gdLst>
                  <a:gd name="T0" fmla="*/ 10 w 33"/>
                  <a:gd name="T1" fmla="*/ 0 h 24"/>
                  <a:gd name="T2" fmla="*/ 0 w 33"/>
                  <a:gd name="T3" fmla="*/ 0 h 24"/>
                  <a:gd name="T4" fmla="*/ 11 w 33"/>
                  <a:gd name="T5" fmla="*/ 18 h 24"/>
                  <a:gd name="T6" fmla="*/ 33 w 33"/>
                  <a:gd name="T7" fmla="*/ 24 h 24"/>
                  <a:gd name="T8" fmla="*/ 32 w 33"/>
                  <a:gd name="T9" fmla="*/ 22 h 24"/>
                  <a:gd name="T10" fmla="*/ 18 w 33"/>
                  <a:gd name="T11" fmla="*/ 16 h 24"/>
                  <a:gd name="T12" fmla="*/ 12 w 33"/>
                  <a:gd name="T13" fmla="*/ 2 h 24"/>
                  <a:gd name="T14" fmla="*/ 10 w 33"/>
                  <a:gd name="T1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4">
                    <a:moveTo>
                      <a:pt x="10" y="0"/>
                    </a:moveTo>
                    <a:cubicBezTo>
                      <a:pt x="7" y="0"/>
                      <a:pt x="3" y="0"/>
                      <a:pt x="0" y="0"/>
                    </a:cubicBezTo>
                    <a:cubicBezTo>
                      <a:pt x="1" y="8"/>
                      <a:pt x="5" y="14"/>
                      <a:pt x="11" y="18"/>
                    </a:cubicBezTo>
                    <a:cubicBezTo>
                      <a:pt x="18" y="23"/>
                      <a:pt x="26" y="24"/>
                      <a:pt x="33" y="24"/>
                    </a:cubicBezTo>
                    <a:cubicBezTo>
                      <a:pt x="33" y="23"/>
                      <a:pt x="32" y="23"/>
                      <a:pt x="32" y="22"/>
                    </a:cubicBezTo>
                    <a:cubicBezTo>
                      <a:pt x="26" y="22"/>
                      <a:pt x="22" y="20"/>
                      <a:pt x="18" y="16"/>
                    </a:cubicBezTo>
                    <a:cubicBezTo>
                      <a:pt x="15" y="12"/>
                      <a:pt x="13" y="7"/>
                      <a:pt x="12" y="2"/>
                    </a:cubicBezTo>
                    <a:cubicBezTo>
                      <a:pt x="11" y="1"/>
                      <a:pt x="10" y="0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0" name="Freeform 210"/>
              <p:cNvSpPr>
                <a:spLocks/>
              </p:cNvSpPr>
              <p:nvPr/>
            </p:nvSpPr>
            <p:spPr bwMode="auto">
              <a:xfrm>
                <a:off x="5034282" y="1777128"/>
                <a:ext cx="51314" cy="37319"/>
              </a:xfrm>
              <a:custGeom>
                <a:avLst/>
                <a:gdLst>
                  <a:gd name="T0" fmla="*/ 35 w 37"/>
                  <a:gd name="T1" fmla="*/ 0 h 27"/>
                  <a:gd name="T2" fmla="*/ 25 w 37"/>
                  <a:gd name="T3" fmla="*/ 0 h 27"/>
                  <a:gd name="T4" fmla="*/ 23 w 37"/>
                  <a:gd name="T5" fmla="*/ 2 h 27"/>
                  <a:gd name="T6" fmla="*/ 21 w 37"/>
                  <a:gd name="T7" fmla="*/ 8 h 27"/>
                  <a:gd name="T8" fmla="*/ 2 w 37"/>
                  <a:gd name="T9" fmla="*/ 23 h 27"/>
                  <a:gd name="T10" fmla="*/ 0 w 37"/>
                  <a:gd name="T11" fmla="*/ 24 h 27"/>
                  <a:gd name="T12" fmla="*/ 35 w 37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" h="27">
                    <a:moveTo>
                      <a:pt x="35" y="0"/>
                    </a:moveTo>
                    <a:cubicBezTo>
                      <a:pt x="31" y="0"/>
                      <a:pt x="28" y="0"/>
                      <a:pt x="25" y="0"/>
                    </a:cubicBezTo>
                    <a:cubicBezTo>
                      <a:pt x="24" y="0"/>
                      <a:pt x="23" y="1"/>
                      <a:pt x="23" y="2"/>
                    </a:cubicBezTo>
                    <a:cubicBezTo>
                      <a:pt x="22" y="4"/>
                      <a:pt x="22" y="6"/>
                      <a:pt x="21" y="8"/>
                    </a:cubicBezTo>
                    <a:cubicBezTo>
                      <a:pt x="17" y="17"/>
                      <a:pt x="11" y="22"/>
                      <a:pt x="2" y="23"/>
                    </a:cubicBezTo>
                    <a:cubicBezTo>
                      <a:pt x="1" y="23"/>
                      <a:pt x="1" y="24"/>
                      <a:pt x="0" y="24"/>
                    </a:cubicBezTo>
                    <a:cubicBezTo>
                      <a:pt x="15" y="27"/>
                      <a:pt x="37" y="12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1" name="Freeform 211"/>
              <p:cNvSpPr>
                <a:spLocks/>
              </p:cNvSpPr>
              <p:nvPr/>
            </p:nvSpPr>
            <p:spPr bwMode="auto">
              <a:xfrm>
                <a:off x="4896085" y="1747972"/>
                <a:ext cx="59477" cy="29155"/>
              </a:xfrm>
              <a:custGeom>
                <a:avLst/>
                <a:gdLst>
                  <a:gd name="T0" fmla="*/ 1 w 43"/>
                  <a:gd name="T1" fmla="*/ 21 h 21"/>
                  <a:gd name="T2" fmla="*/ 10 w 43"/>
                  <a:gd name="T3" fmla="*/ 19 h 21"/>
                  <a:gd name="T4" fmla="*/ 29 w 43"/>
                  <a:gd name="T5" fmla="*/ 12 h 21"/>
                  <a:gd name="T6" fmla="*/ 41 w 43"/>
                  <a:gd name="T7" fmla="*/ 5 h 21"/>
                  <a:gd name="T8" fmla="*/ 43 w 43"/>
                  <a:gd name="T9" fmla="*/ 3 h 21"/>
                  <a:gd name="T10" fmla="*/ 32 w 43"/>
                  <a:gd name="T11" fmla="*/ 0 h 21"/>
                  <a:gd name="T12" fmla="*/ 27 w 43"/>
                  <a:gd name="T13" fmla="*/ 2 h 21"/>
                  <a:gd name="T14" fmla="*/ 23 w 43"/>
                  <a:gd name="T15" fmla="*/ 7 h 21"/>
                  <a:gd name="T16" fmla="*/ 8 w 43"/>
                  <a:gd name="T17" fmla="*/ 17 h 21"/>
                  <a:gd name="T18" fmla="*/ 0 w 43"/>
                  <a:gd name="T19" fmla="*/ 19 h 21"/>
                  <a:gd name="T20" fmla="*/ 0 w 43"/>
                  <a:gd name="T21" fmla="*/ 20 h 21"/>
                  <a:gd name="T22" fmla="*/ 1 w 43"/>
                  <a:gd name="T2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21">
                    <a:moveTo>
                      <a:pt x="1" y="21"/>
                    </a:moveTo>
                    <a:cubicBezTo>
                      <a:pt x="4" y="20"/>
                      <a:pt x="7" y="19"/>
                      <a:pt x="10" y="19"/>
                    </a:cubicBezTo>
                    <a:cubicBezTo>
                      <a:pt x="17" y="20"/>
                      <a:pt x="23" y="17"/>
                      <a:pt x="29" y="12"/>
                    </a:cubicBezTo>
                    <a:cubicBezTo>
                      <a:pt x="32" y="9"/>
                      <a:pt x="36" y="6"/>
                      <a:pt x="41" y="5"/>
                    </a:cubicBezTo>
                    <a:cubicBezTo>
                      <a:pt x="42" y="5"/>
                      <a:pt x="42" y="4"/>
                      <a:pt x="43" y="3"/>
                    </a:cubicBezTo>
                    <a:cubicBezTo>
                      <a:pt x="39" y="2"/>
                      <a:pt x="36" y="0"/>
                      <a:pt x="32" y="0"/>
                    </a:cubicBezTo>
                    <a:cubicBezTo>
                      <a:pt x="31" y="0"/>
                      <a:pt x="29" y="1"/>
                      <a:pt x="27" y="2"/>
                    </a:cubicBezTo>
                    <a:cubicBezTo>
                      <a:pt x="26" y="4"/>
                      <a:pt x="24" y="5"/>
                      <a:pt x="23" y="7"/>
                    </a:cubicBezTo>
                    <a:cubicBezTo>
                      <a:pt x="19" y="11"/>
                      <a:pt x="14" y="15"/>
                      <a:pt x="8" y="17"/>
                    </a:cubicBezTo>
                    <a:cubicBezTo>
                      <a:pt x="5" y="17"/>
                      <a:pt x="3" y="18"/>
                      <a:pt x="0" y="1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1"/>
                      <a:pt x="1" y="21"/>
                      <a:pt x="1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2" name="Freeform 212"/>
              <p:cNvSpPr>
                <a:spLocks/>
              </p:cNvSpPr>
              <p:nvPr/>
            </p:nvSpPr>
            <p:spPr bwMode="auto">
              <a:xfrm>
                <a:off x="5229623" y="1745640"/>
                <a:ext cx="59477" cy="31488"/>
              </a:xfrm>
              <a:custGeom>
                <a:avLst/>
                <a:gdLst>
                  <a:gd name="T0" fmla="*/ 1 w 43"/>
                  <a:gd name="T1" fmla="*/ 6 h 23"/>
                  <a:gd name="T2" fmla="*/ 14 w 43"/>
                  <a:gd name="T3" fmla="*/ 14 h 23"/>
                  <a:gd name="T4" fmla="*/ 26 w 43"/>
                  <a:gd name="T5" fmla="*/ 21 h 23"/>
                  <a:gd name="T6" fmla="*/ 38 w 43"/>
                  <a:gd name="T7" fmla="*/ 21 h 23"/>
                  <a:gd name="T8" fmla="*/ 43 w 43"/>
                  <a:gd name="T9" fmla="*/ 23 h 23"/>
                  <a:gd name="T10" fmla="*/ 43 w 43"/>
                  <a:gd name="T11" fmla="*/ 22 h 23"/>
                  <a:gd name="T12" fmla="*/ 40 w 43"/>
                  <a:gd name="T13" fmla="*/ 20 h 23"/>
                  <a:gd name="T14" fmla="*/ 33 w 43"/>
                  <a:gd name="T15" fmla="*/ 18 h 23"/>
                  <a:gd name="T16" fmla="*/ 18 w 43"/>
                  <a:gd name="T17" fmla="*/ 6 h 23"/>
                  <a:gd name="T18" fmla="*/ 13 w 43"/>
                  <a:gd name="T19" fmla="*/ 3 h 23"/>
                  <a:gd name="T20" fmla="*/ 0 w 43"/>
                  <a:gd name="T21" fmla="*/ 5 h 23"/>
                  <a:gd name="T22" fmla="*/ 1 w 43"/>
                  <a:gd name="T23" fmla="*/ 6 h 23"/>
                  <a:gd name="T24" fmla="*/ 1 w 43"/>
                  <a:gd name="T25" fmla="*/ 6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3" h="23">
                    <a:moveTo>
                      <a:pt x="1" y="6"/>
                    </a:moveTo>
                    <a:cubicBezTo>
                      <a:pt x="6" y="7"/>
                      <a:pt x="10" y="11"/>
                      <a:pt x="14" y="14"/>
                    </a:cubicBezTo>
                    <a:cubicBezTo>
                      <a:pt x="17" y="17"/>
                      <a:pt x="21" y="20"/>
                      <a:pt x="26" y="21"/>
                    </a:cubicBezTo>
                    <a:cubicBezTo>
                      <a:pt x="30" y="21"/>
                      <a:pt x="34" y="21"/>
                      <a:pt x="38" y="21"/>
                    </a:cubicBezTo>
                    <a:cubicBezTo>
                      <a:pt x="40" y="21"/>
                      <a:pt x="41" y="22"/>
                      <a:pt x="43" y="23"/>
                    </a:cubicBezTo>
                    <a:cubicBezTo>
                      <a:pt x="43" y="22"/>
                      <a:pt x="43" y="22"/>
                      <a:pt x="43" y="22"/>
                    </a:cubicBezTo>
                    <a:cubicBezTo>
                      <a:pt x="42" y="21"/>
                      <a:pt x="41" y="21"/>
                      <a:pt x="40" y="20"/>
                    </a:cubicBezTo>
                    <a:cubicBezTo>
                      <a:pt x="38" y="20"/>
                      <a:pt x="35" y="19"/>
                      <a:pt x="33" y="18"/>
                    </a:cubicBezTo>
                    <a:cubicBezTo>
                      <a:pt x="27" y="16"/>
                      <a:pt x="22" y="12"/>
                      <a:pt x="18" y="6"/>
                    </a:cubicBezTo>
                    <a:cubicBezTo>
                      <a:pt x="16" y="5"/>
                      <a:pt x="15" y="3"/>
                      <a:pt x="13" y="3"/>
                    </a:cubicBezTo>
                    <a:cubicBezTo>
                      <a:pt x="8" y="0"/>
                      <a:pt x="4" y="3"/>
                      <a:pt x="0" y="5"/>
                    </a:cubicBezTo>
                    <a:cubicBezTo>
                      <a:pt x="0" y="5"/>
                      <a:pt x="0" y="6"/>
                      <a:pt x="1" y="6"/>
                    </a:cubicBezTo>
                    <a:cubicBezTo>
                      <a:pt x="1" y="6"/>
                      <a:pt x="1" y="6"/>
                      <a:pt x="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3" name="Freeform 213"/>
              <p:cNvSpPr>
                <a:spLocks/>
              </p:cNvSpPr>
              <p:nvPr/>
            </p:nvSpPr>
            <p:spPr bwMode="auto">
              <a:xfrm>
                <a:off x="4987050" y="1805117"/>
                <a:ext cx="46066" cy="5248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2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1" y="4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4" name="Freeform 214"/>
              <p:cNvSpPr>
                <a:spLocks/>
              </p:cNvSpPr>
              <p:nvPr/>
            </p:nvSpPr>
            <p:spPr bwMode="auto">
              <a:xfrm>
                <a:off x="5152070" y="1805117"/>
                <a:ext cx="45483" cy="5248"/>
              </a:xfrm>
              <a:custGeom>
                <a:avLst/>
                <a:gdLst>
                  <a:gd name="T0" fmla="*/ 29 w 33"/>
                  <a:gd name="T1" fmla="*/ 4 h 4"/>
                  <a:gd name="T2" fmla="*/ 33 w 33"/>
                  <a:gd name="T3" fmla="*/ 0 h 4"/>
                  <a:gd name="T4" fmla="*/ 0 w 33"/>
                  <a:gd name="T5" fmla="*/ 0 h 4"/>
                  <a:gd name="T6" fmla="*/ 4 w 33"/>
                  <a:gd name="T7" fmla="*/ 4 h 4"/>
                  <a:gd name="T8" fmla="*/ 29 w 3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4">
                    <a:moveTo>
                      <a:pt x="29" y="4"/>
                    </a:moveTo>
                    <a:cubicBezTo>
                      <a:pt x="32" y="4"/>
                      <a:pt x="33" y="4"/>
                      <a:pt x="33" y="0"/>
                    </a:cubicBezTo>
                    <a:cubicBezTo>
                      <a:pt x="21" y="0"/>
                      <a:pt x="11" y="0"/>
                      <a:pt x="0" y="0"/>
                    </a:cubicBezTo>
                    <a:cubicBezTo>
                      <a:pt x="0" y="4"/>
                      <a:pt x="1" y="4"/>
                      <a:pt x="4" y="4"/>
                    </a:cubicBezTo>
                    <a:cubicBezTo>
                      <a:pt x="12" y="4"/>
                      <a:pt x="20" y="4"/>
                      <a:pt x="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5" name="Freeform 215"/>
              <p:cNvSpPr>
                <a:spLocks/>
              </p:cNvSpPr>
              <p:nvPr/>
            </p:nvSpPr>
            <p:spPr bwMode="auto">
              <a:xfrm>
                <a:off x="5060522" y="1768964"/>
                <a:ext cx="63559" cy="4082"/>
              </a:xfrm>
              <a:custGeom>
                <a:avLst/>
                <a:gdLst>
                  <a:gd name="T0" fmla="*/ 46 w 46"/>
                  <a:gd name="T1" fmla="*/ 0 h 3"/>
                  <a:gd name="T2" fmla="*/ 0 w 46"/>
                  <a:gd name="T3" fmla="*/ 0 h 3"/>
                  <a:gd name="T4" fmla="*/ 4 w 46"/>
                  <a:gd name="T5" fmla="*/ 3 h 3"/>
                  <a:gd name="T6" fmla="*/ 42 w 46"/>
                  <a:gd name="T7" fmla="*/ 3 h 3"/>
                  <a:gd name="T8" fmla="*/ 46 w 46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">
                    <a:moveTo>
                      <a:pt x="46" y="0"/>
                    </a:moveTo>
                    <a:cubicBezTo>
                      <a:pt x="31" y="0"/>
                      <a:pt x="15" y="0"/>
                      <a:pt x="0" y="0"/>
                    </a:cubicBezTo>
                    <a:cubicBezTo>
                      <a:pt x="1" y="2"/>
                      <a:pt x="2" y="3"/>
                      <a:pt x="4" y="3"/>
                    </a:cubicBezTo>
                    <a:cubicBezTo>
                      <a:pt x="17" y="3"/>
                      <a:pt x="29" y="3"/>
                      <a:pt x="42" y="3"/>
                    </a:cubicBezTo>
                    <a:cubicBezTo>
                      <a:pt x="44" y="3"/>
                      <a:pt x="45" y="2"/>
                      <a:pt x="4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6" name="Freeform 216"/>
              <p:cNvSpPr>
                <a:spLocks/>
              </p:cNvSpPr>
              <p:nvPr/>
            </p:nvSpPr>
            <p:spPr bwMode="auto">
              <a:xfrm>
                <a:off x="5081514" y="1652926"/>
                <a:ext cx="20409" cy="20409"/>
              </a:xfrm>
              <a:custGeom>
                <a:avLst/>
                <a:gdLst>
                  <a:gd name="T0" fmla="*/ 5 w 15"/>
                  <a:gd name="T1" fmla="*/ 11 h 15"/>
                  <a:gd name="T2" fmla="*/ 5 w 15"/>
                  <a:gd name="T3" fmla="*/ 15 h 15"/>
                  <a:gd name="T4" fmla="*/ 10 w 15"/>
                  <a:gd name="T5" fmla="*/ 15 h 15"/>
                  <a:gd name="T6" fmla="*/ 10 w 15"/>
                  <a:gd name="T7" fmla="*/ 13 h 15"/>
                  <a:gd name="T8" fmla="*/ 13 w 15"/>
                  <a:gd name="T9" fmla="*/ 9 h 15"/>
                  <a:gd name="T10" fmla="*/ 15 w 15"/>
                  <a:gd name="T11" fmla="*/ 9 h 15"/>
                  <a:gd name="T12" fmla="*/ 15 w 15"/>
                  <a:gd name="T13" fmla="*/ 5 h 15"/>
                  <a:gd name="T14" fmla="*/ 10 w 15"/>
                  <a:gd name="T15" fmla="*/ 5 h 15"/>
                  <a:gd name="T16" fmla="*/ 9 w 15"/>
                  <a:gd name="T17" fmla="*/ 0 h 15"/>
                  <a:gd name="T18" fmla="*/ 5 w 15"/>
                  <a:gd name="T19" fmla="*/ 0 h 15"/>
                  <a:gd name="T20" fmla="*/ 5 w 15"/>
                  <a:gd name="T21" fmla="*/ 2 h 15"/>
                  <a:gd name="T22" fmla="*/ 2 w 15"/>
                  <a:gd name="T23" fmla="*/ 5 h 15"/>
                  <a:gd name="T24" fmla="*/ 0 w 15"/>
                  <a:gd name="T25" fmla="*/ 5 h 15"/>
                  <a:gd name="T26" fmla="*/ 0 w 15"/>
                  <a:gd name="T27" fmla="*/ 9 h 15"/>
                  <a:gd name="T28" fmla="*/ 3 w 15"/>
                  <a:gd name="T29" fmla="*/ 9 h 15"/>
                  <a:gd name="T30" fmla="*/ 5 w 15"/>
                  <a:gd name="T31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15">
                    <a:moveTo>
                      <a:pt x="5" y="11"/>
                    </a:moveTo>
                    <a:cubicBezTo>
                      <a:pt x="5" y="13"/>
                      <a:pt x="5" y="14"/>
                      <a:pt x="5" y="15"/>
                    </a:cubicBezTo>
                    <a:cubicBezTo>
                      <a:pt x="7" y="15"/>
                      <a:pt x="8" y="15"/>
                      <a:pt x="10" y="15"/>
                    </a:cubicBezTo>
                    <a:cubicBezTo>
                      <a:pt x="10" y="14"/>
                      <a:pt x="10" y="13"/>
                      <a:pt x="10" y="13"/>
                    </a:cubicBezTo>
                    <a:cubicBezTo>
                      <a:pt x="9" y="9"/>
                      <a:pt x="9" y="9"/>
                      <a:pt x="13" y="9"/>
                    </a:cubicBezTo>
                    <a:cubicBezTo>
                      <a:pt x="13" y="9"/>
                      <a:pt x="14" y="9"/>
                      <a:pt x="15" y="9"/>
                    </a:cubicBezTo>
                    <a:cubicBezTo>
                      <a:pt x="15" y="8"/>
                      <a:pt x="15" y="7"/>
                      <a:pt x="15" y="5"/>
                    </a:cubicBezTo>
                    <a:cubicBezTo>
                      <a:pt x="13" y="5"/>
                      <a:pt x="10" y="6"/>
                      <a:pt x="10" y="5"/>
                    </a:cubicBezTo>
                    <a:cubicBezTo>
                      <a:pt x="9" y="4"/>
                      <a:pt x="9" y="2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5" y="0"/>
                      <a:pt x="5" y="1"/>
                      <a:pt x="5" y="2"/>
                    </a:cubicBezTo>
                    <a:cubicBezTo>
                      <a:pt x="5" y="5"/>
                      <a:pt x="5" y="5"/>
                      <a:pt x="2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7"/>
                      <a:pt x="0" y="8"/>
                      <a:pt x="0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5" y="9"/>
                      <a:pt x="5" y="9"/>
                      <a:pt x="5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7" name="Freeform 217"/>
              <p:cNvSpPr>
                <a:spLocks/>
              </p:cNvSpPr>
              <p:nvPr/>
            </p:nvSpPr>
            <p:spPr bwMode="auto">
              <a:xfrm>
                <a:off x="5168397" y="1760801"/>
                <a:ext cx="9913" cy="27406"/>
              </a:xfrm>
              <a:custGeom>
                <a:avLst/>
                <a:gdLst>
                  <a:gd name="T0" fmla="*/ 0 w 7"/>
                  <a:gd name="T1" fmla="*/ 6 h 20"/>
                  <a:gd name="T2" fmla="*/ 2 w 7"/>
                  <a:gd name="T3" fmla="*/ 18 h 20"/>
                  <a:gd name="T4" fmla="*/ 4 w 7"/>
                  <a:gd name="T5" fmla="*/ 20 h 20"/>
                  <a:gd name="T6" fmla="*/ 5 w 7"/>
                  <a:gd name="T7" fmla="*/ 18 h 20"/>
                  <a:gd name="T8" fmla="*/ 7 w 7"/>
                  <a:gd name="T9" fmla="*/ 6 h 20"/>
                  <a:gd name="T10" fmla="*/ 7 w 7"/>
                  <a:gd name="T11" fmla="*/ 6 h 20"/>
                  <a:gd name="T12" fmla="*/ 7 w 7"/>
                  <a:gd name="T13" fmla="*/ 4 h 20"/>
                  <a:gd name="T14" fmla="*/ 3 w 7"/>
                  <a:gd name="T15" fmla="*/ 1 h 20"/>
                  <a:gd name="T16" fmla="*/ 0 w 7"/>
                  <a:gd name="T1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20">
                    <a:moveTo>
                      <a:pt x="0" y="6"/>
                    </a:moveTo>
                    <a:cubicBezTo>
                      <a:pt x="1" y="10"/>
                      <a:pt x="1" y="14"/>
                      <a:pt x="2" y="18"/>
                    </a:cubicBezTo>
                    <a:cubicBezTo>
                      <a:pt x="2" y="19"/>
                      <a:pt x="3" y="20"/>
                      <a:pt x="4" y="20"/>
                    </a:cubicBezTo>
                    <a:cubicBezTo>
                      <a:pt x="4" y="20"/>
                      <a:pt x="5" y="19"/>
                      <a:pt x="5" y="18"/>
                    </a:cubicBezTo>
                    <a:cubicBezTo>
                      <a:pt x="6" y="14"/>
                      <a:pt x="7" y="10"/>
                      <a:pt x="7" y="6"/>
                    </a:cubicBezTo>
                    <a:cubicBezTo>
                      <a:pt x="7" y="6"/>
                      <a:pt x="7" y="6"/>
                      <a:pt x="7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2"/>
                      <a:pt x="5" y="0"/>
                      <a:pt x="3" y="1"/>
                    </a:cubicBezTo>
                    <a:cubicBezTo>
                      <a:pt x="1" y="2"/>
                      <a:pt x="0" y="4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8" name="Freeform 218"/>
              <p:cNvSpPr>
                <a:spLocks/>
              </p:cNvSpPr>
              <p:nvPr/>
            </p:nvSpPr>
            <p:spPr bwMode="auto">
              <a:xfrm>
                <a:off x="5003960" y="1760801"/>
                <a:ext cx="12245" cy="27406"/>
              </a:xfrm>
              <a:custGeom>
                <a:avLst/>
                <a:gdLst>
                  <a:gd name="T0" fmla="*/ 3 w 9"/>
                  <a:gd name="T1" fmla="*/ 18 h 20"/>
                  <a:gd name="T2" fmla="*/ 4 w 9"/>
                  <a:gd name="T3" fmla="*/ 20 h 20"/>
                  <a:gd name="T4" fmla="*/ 7 w 9"/>
                  <a:gd name="T5" fmla="*/ 18 h 20"/>
                  <a:gd name="T6" fmla="*/ 9 w 9"/>
                  <a:gd name="T7" fmla="*/ 4 h 20"/>
                  <a:gd name="T8" fmla="*/ 3 w 9"/>
                  <a:gd name="T9" fmla="*/ 0 h 20"/>
                  <a:gd name="T10" fmla="*/ 0 w 9"/>
                  <a:gd name="T11" fmla="*/ 6 h 20"/>
                  <a:gd name="T12" fmla="*/ 3 w 9"/>
                  <a:gd name="T13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20">
                    <a:moveTo>
                      <a:pt x="3" y="18"/>
                    </a:moveTo>
                    <a:cubicBezTo>
                      <a:pt x="3" y="19"/>
                      <a:pt x="4" y="20"/>
                      <a:pt x="4" y="20"/>
                    </a:cubicBezTo>
                    <a:cubicBezTo>
                      <a:pt x="5" y="20"/>
                      <a:pt x="6" y="19"/>
                      <a:pt x="7" y="18"/>
                    </a:cubicBezTo>
                    <a:cubicBezTo>
                      <a:pt x="7" y="14"/>
                      <a:pt x="8" y="9"/>
                      <a:pt x="9" y="4"/>
                    </a:cubicBezTo>
                    <a:cubicBezTo>
                      <a:pt x="9" y="1"/>
                      <a:pt x="6" y="0"/>
                      <a:pt x="3" y="0"/>
                    </a:cubicBezTo>
                    <a:cubicBezTo>
                      <a:pt x="2" y="1"/>
                      <a:pt x="1" y="3"/>
                      <a:pt x="0" y="6"/>
                    </a:cubicBezTo>
                    <a:cubicBezTo>
                      <a:pt x="1" y="10"/>
                      <a:pt x="2" y="14"/>
                      <a:pt x="3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9" name="Freeform 219"/>
              <p:cNvSpPr>
                <a:spLocks/>
              </p:cNvSpPr>
              <p:nvPr/>
            </p:nvSpPr>
            <p:spPr bwMode="auto">
              <a:xfrm>
                <a:off x="4999878" y="1723482"/>
                <a:ext cx="18077" cy="19242"/>
              </a:xfrm>
              <a:custGeom>
                <a:avLst/>
                <a:gdLst>
                  <a:gd name="T0" fmla="*/ 3 w 13"/>
                  <a:gd name="T1" fmla="*/ 9 h 14"/>
                  <a:gd name="T2" fmla="*/ 5 w 13"/>
                  <a:gd name="T3" fmla="*/ 9 h 14"/>
                  <a:gd name="T4" fmla="*/ 5 w 13"/>
                  <a:gd name="T5" fmla="*/ 14 h 14"/>
                  <a:gd name="T6" fmla="*/ 9 w 13"/>
                  <a:gd name="T7" fmla="*/ 14 h 14"/>
                  <a:gd name="T8" fmla="*/ 9 w 13"/>
                  <a:gd name="T9" fmla="*/ 9 h 14"/>
                  <a:gd name="T10" fmla="*/ 13 w 13"/>
                  <a:gd name="T11" fmla="*/ 7 h 14"/>
                  <a:gd name="T12" fmla="*/ 9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3 w 13"/>
                  <a:gd name="T21" fmla="*/ 5 h 14"/>
                  <a:gd name="T22" fmla="*/ 0 w 13"/>
                  <a:gd name="T23" fmla="*/ 7 h 14"/>
                  <a:gd name="T24" fmla="*/ 3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3" y="9"/>
                    </a:moveTo>
                    <a:cubicBezTo>
                      <a:pt x="3" y="9"/>
                      <a:pt x="4" y="9"/>
                      <a:pt x="5" y="9"/>
                    </a:cubicBez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8"/>
                      <a:pt x="13" y="11"/>
                      <a:pt x="13" y="7"/>
                    </a:cubicBezTo>
                    <a:cubicBezTo>
                      <a:pt x="13" y="4"/>
                      <a:pt x="10" y="6"/>
                      <a:pt x="9" y="5"/>
                    </a:cubicBezTo>
                    <a:cubicBezTo>
                      <a:pt x="9" y="4"/>
                      <a:pt x="9" y="3"/>
                      <a:pt x="9" y="3"/>
                    </a:cubicBezTo>
                    <a:cubicBezTo>
                      <a:pt x="9" y="1"/>
                      <a:pt x="9" y="1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5"/>
                      <a:pt x="5" y="6"/>
                      <a:pt x="3" y="5"/>
                    </a:cubicBezTo>
                    <a:cubicBezTo>
                      <a:pt x="1" y="5"/>
                      <a:pt x="1" y="6"/>
                      <a:pt x="0" y="7"/>
                    </a:cubicBezTo>
                    <a:cubicBezTo>
                      <a:pt x="0" y="9"/>
                      <a:pt x="1" y="9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0" name="Freeform 220"/>
              <p:cNvSpPr>
                <a:spLocks/>
              </p:cNvSpPr>
              <p:nvPr/>
            </p:nvSpPr>
            <p:spPr bwMode="auto">
              <a:xfrm>
                <a:off x="5164315" y="1723482"/>
                <a:ext cx="18077" cy="19242"/>
              </a:xfrm>
              <a:custGeom>
                <a:avLst/>
                <a:gdLst>
                  <a:gd name="T0" fmla="*/ 5 w 13"/>
                  <a:gd name="T1" fmla="*/ 9 h 14"/>
                  <a:gd name="T2" fmla="*/ 5 w 13"/>
                  <a:gd name="T3" fmla="*/ 14 h 14"/>
                  <a:gd name="T4" fmla="*/ 9 w 13"/>
                  <a:gd name="T5" fmla="*/ 14 h 14"/>
                  <a:gd name="T6" fmla="*/ 9 w 13"/>
                  <a:gd name="T7" fmla="*/ 9 h 14"/>
                  <a:gd name="T8" fmla="*/ 12 w 13"/>
                  <a:gd name="T9" fmla="*/ 9 h 14"/>
                  <a:gd name="T10" fmla="*/ 13 w 13"/>
                  <a:gd name="T11" fmla="*/ 7 h 14"/>
                  <a:gd name="T12" fmla="*/ 11 w 13"/>
                  <a:gd name="T13" fmla="*/ 5 h 14"/>
                  <a:gd name="T14" fmla="*/ 9 w 13"/>
                  <a:gd name="T15" fmla="*/ 3 h 14"/>
                  <a:gd name="T16" fmla="*/ 7 w 13"/>
                  <a:gd name="T17" fmla="*/ 0 h 14"/>
                  <a:gd name="T18" fmla="*/ 5 w 13"/>
                  <a:gd name="T19" fmla="*/ 3 h 14"/>
                  <a:gd name="T20" fmla="*/ 5 w 13"/>
                  <a:gd name="T21" fmla="*/ 5 h 14"/>
                  <a:gd name="T22" fmla="*/ 0 w 13"/>
                  <a:gd name="T23" fmla="*/ 7 h 14"/>
                  <a:gd name="T24" fmla="*/ 5 w 13"/>
                  <a:gd name="T25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4">
                    <a:moveTo>
                      <a:pt x="5" y="9"/>
                    </a:moveTo>
                    <a:cubicBezTo>
                      <a:pt x="5" y="11"/>
                      <a:pt x="5" y="12"/>
                      <a:pt x="5" y="14"/>
                    </a:cubicBezTo>
                    <a:cubicBezTo>
                      <a:pt x="6" y="14"/>
                      <a:pt x="7" y="14"/>
                      <a:pt x="9" y="14"/>
                    </a:cubicBezTo>
                    <a:cubicBezTo>
                      <a:pt x="9" y="12"/>
                      <a:pt x="9" y="11"/>
                      <a:pt x="9" y="9"/>
                    </a:cubicBezTo>
                    <a:cubicBezTo>
                      <a:pt x="10" y="9"/>
                      <a:pt x="11" y="9"/>
                      <a:pt x="12" y="9"/>
                    </a:cubicBezTo>
                    <a:cubicBezTo>
                      <a:pt x="12" y="8"/>
                      <a:pt x="13" y="8"/>
                      <a:pt x="13" y="7"/>
                    </a:cubicBezTo>
                    <a:cubicBezTo>
                      <a:pt x="13" y="6"/>
                      <a:pt x="13" y="5"/>
                      <a:pt x="11" y="5"/>
                    </a:cubicBezTo>
                    <a:cubicBezTo>
                      <a:pt x="9" y="6"/>
                      <a:pt x="9" y="5"/>
                      <a:pt x="9" y="3"/>
                    </a:cubicBezTo>
                    <a:cubicBezTo>
                      <a:pt x="9" y="1"/>
                      <a:pt x="9" y="0"/>
                      <a:pt x="7" y="0"/>
                    </a:cubicBezTo>
                    <a:cubicBezTo>
                      <a:pt x="5" y="0"/>
                      <a:pt x="5" y="1"/>
                      <a:pt x="5" y="3"/>
                    </a:cubicBezTo>
                    <a:cubicBezTo>
                      <a:pt x="5" y="4"/>
                      <a:pt x="5" y="4"/>
                      <a:pt x="5" y="5"/>
                    </a:cubicBezTo>
                    <a:cubicBezTo>
                      <a:pt x="3" y="6"/>
                      <a:pt x="0" y="4"/>
                      <a:pt x="0" y="7"/>
                    </a:cubicBezTo>
                    <a:cubicBezTo>
                      <a:pt x="0" y="11"/>
                      <a:pt x="3" y="8"/>
                      <a:pt x="5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1" name="Oval 221"/>
              <p:cNvSpPr>
                <a:spLocks noChangeArrowheads="1"/>
              </p:cNvSpPr>
              <p:nvPr/>
            </p:nvSpPr>
            <p:spPr bwMode="auto">
              <a:xfrm>
                <a:off x="5086761" y="1682081"/>
                <a:ext cx="11079" cy="933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2" name="Freeform 222"/>
              <p:cNvSpPr>
                <a:spLocks/>
              </p:cNvSpPr>
              <p:nvPr/>
            </p:nvSpPr>
            <p:spPr bwMode="auto">
              <a:xfrm>
                <a:off x="5006876" y="1747972"/>
                <a:ext cx="6997" cy="8746"/>
              </a:xfrm>
              <a:custGeom>
                <a:avLst/>
                <a:gdLst>
                  <a:gd name="T0" fmla="*/ 5 w 5"/>
                  <a:gd name="T1" fmla="*/ 3 h 6"/>
                  <a:gd name="T2" fmla="*/ 3 w 5"/>
                  <a:gd name="T3" fmla="*/ 0 h 6"/>
                  <a:gd name="T4" fmla="*/ 0 w 5"/>
                  <a:gd name="T5" fmla="*/ 2 h 6"/>
                  <a:gd name="T6" fmla="*/ 2 w 5"/>
                  <a:gd name="T7" fmla="*/ 5 h 6"/>
                  <a:gd name="T8" fmla="*/ 5 w 5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5" y="3"/>
                    </a:move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1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" y="6"/>
                      <a:pt x="5" y="5"/>
                      <a:pt x="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3" name="Freeform 223"/>
              <p:cNvSpPr>
                <a:spLocks/>
              </p:cNvSpPr>
              <p:nvPr/>
            </p:nvSpPr>
            <p:spPr bwMode="auto">
              <a:xfrm>
                <a:off x="5170146" y="1747972"/>
                <a:ext cx="8164" cy="8746"/>
              </a:xfrm>
              <a:custGeom>
                <a:avLst/>
                <a:gdLst>
                  <a:gd name="T0" fmla="*/ 3 w 6"/>
                  <a:gd name="T1" fmla="*/ 5 h 6"/>
                  <a:gd name="T2" fmla="*/ 6 w 6"/>
                  <a:gd name="T3" fmla="*/ 2 h 6"/>
                  <a:gd name="T4" fmla="*/ 3 w 6"/>
                  <a:gd name="T5" fmla="*/ 0 h 6"/>
                  <a:gd name="T6" fmla="*/ 0 w 6"/>
                  <a:gd name="T7" fmla="*/ 3 h 6"/>
                  <a:gd name="T8" fmla="*/ 3 w 6"/>
                  <a:gd name="T9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6">
                    <a:moveTo>
                      <a:pt x="3" y="5"/>
                    </a:moveTo>
                    <a:cubicBezTo>
                      <a:pt x="5" y="5"/>
                      <a:pt x="6" y="4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4" name="Freeform 224"/>
              <p:cNvSpPr>
                <a:spLocks/>
              </p:cNvSpPr>
              <p:nvPr/>
            </p:nvSpPr>
            <p:spPr bwMode="auto">
              <a:xfrm>
                <a:off x="5117666" y="1756719"/>
                <a:ext cx="4082" cy="8164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0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1"/>
                      <a:pt x="2" y="0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1" y="4"/>
                      <a:pt x="1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2" name="Freeform 225"/>
              <p:cNvSpPr>
                <a:spLocks/>
              </p:cNvSpPr>
              <p:nvPr/>
            </p:nvSpPr>
            <p:spPr bwMode="auto">
              <a:xfrm>
                <a:off x="5074516" y="1756719"/>
                <a:ext cx="4082" cy="8164"/>
              </a:xfrm>
              <a:custGeom>
                <a:avLst/>
                <a:gdLst>
                  <a:gd name="T0" fmla="*/ 3 w 3"/>
                  <a:gd name="T1" fmla="*/ 3 h 6"/>
                  <a:gd name="T2" fmla="*/ 2 w 3"/>
                  <a:gd name="T3" fmla="*/ 0 h 6"/>
                  <a:gd name="T4" fmla="*/ 1 w 3"/>
                  <a:gd name="T5" fmla="*/ 3 h 6"/>
                  <a:gd name="T6" fmla="*/ 2 w 3"/>
                  <a:gd name="T7" fmla="*/ 6 h 6"/>
                  <a:gd name="T8" fmla="*/ 3 w 3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3" y="3"/>
                    </a:moveTo>
                    <a:cubicBezTo>
                      <a:pt x="3" y="2"/>
                      <a:pt x="3" y="2"/>
                      <a:pt x="2" y="0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5"/>
                      <a:pt x="3" y="4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4" name="Freeform 226"/>
              <p:cNvSpPr>
                <a:spLocks/>
              </p:cNvSpPr>
              <p:nvPr/>
            </p:nvSpPr>
            <p:spPr bwMode="auto">
              <a:xfrm>
                <a:off x="5089677" y="1756719"/>
                <a:ext cx="5831" cy="8164"/>
              </a:xfrm>
              <a:custGeom>
                <a:avLst/>
                <a:gdLst>
                  <a:gd name="T0" fmla="*/ 4 w 4"/>
                  <a:gd name="T1" fmla="*/ 3 h 6"/>
                  <a:gd name="T2" fmla="*/ 1 w 4"/>
                  <a:gd name="T3" fmla="*/ 0 h 6"/>
                  <a:gd name="T4" fmla="*/ 0 w 4"/>
                  <a:gd name="T5" fmla="*/ 3 h 6"/>
                  <a:gd name="T6" fmla="*/ 2 w 4"/>
                  <a:gd name="T7" fmla="*/ 6 h 6"/>
                  <a:gd name="T8" fmla="*/ 4 w 4"/>
                  <a:gd name="T9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4" y="3"/>
                    </a:moveTo>
                    <a:cubicBezTo>
                      <a:pt x="4" y="2"/>
                      <a:pt x="3" y="2"/>
                      <a:pt x="1" y="0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3" y="5"/>
                      <a:pt x="4" y="4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5" name="Freeform 227"/>
              <p:cNvSpPr>
                <a:spLocks/>
              </p:cNvSpPr>
              <p:nvPr/>
            </p:nvSpPr>
            <p:spPr bwMode="auto">
              <a:xfrm>
                <a:off x="5103672" y="1757885"/>
                <a:ext cx="4082" cy="6997"/>
              </a:xfrm>
              <a:custGeom>
                <a:avLst/>
                <a:gdLst>
                  <a:gd name="T0" fmla="*/ 1 w 3"/>
                  <a:gd name="T1" fmla="*/ 0 h 5"/>
                  <a:gd name="T2" fmla="*/ 0 w 3"/>
                  <a:gd name="T3" fmla="*/ 2 h 5"/>
                  <a:gd name="T4" fmla="*/ 1 w 3"/>
                  <a:gd name="T5" fmla="*/ 5 h 5"/>
                  <a:gd name="T6" fmla="*/ 3 w 3"/>
                  <a:gd name="T7" fmla="*/ 2 h 5"/>
                  <a:gd name="T8" fmla="*/ 1 w 3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1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5"/>
                    </a:cubicBezTo>
                    <a:cubicBezTo>
                      <a:pt x="2" y="4"/>
                      <a:pt x="3" y="3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6" name="Freeform 228"/>
              <p:cNvSpPr>
                <a:spLocks/>
              </p:cNvSpPr>
              <p:nvPr/>
            </p:nvSpPr>
            <p:spPr bwMode="auto">
              <a:xfrm>
                <a:off x="5060522" y="1757885"/>
                <a:ext cx="6997" cy="6997"/>
              </a:xfrm>
              <a:custGeom>
                <a:avLst/>
                <a:gdLst>
                  <a:gd name="T0" fmla="*/ 2 w 5"/>
                  <a:gd name="T1" fmla="*/ 0 h 5"/>
                  <a:gd name="T2" fmla="*/ 0 w 5"/>
                  <a:gd name="T3" fmla="*/ 2 h 5"/>
                  <a:gd name="T4" fmla="*/ 2 w 5"/>
                  <a:gd name="T5" fmla="*/ 5 h 5"/>
                  <a:gd name="T6" fmla="*/ 5 w 5"/>
                  <a:gd name="T7" fmla="*/ 2 h 5"/>
                  <a:gd name="T8" fmla="*/ 2 w 5"/>
                  <a:gd name="T9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2" y="0"/>
                    </a:moveTo>
                    <a:cubicBezTo>
                      <a:pt x="2" y="0"/>
                      <a:pt x="1" y="1"/>
                      <a:pt x="0" y="2"/>
                    </a:cubicBezTo>
                    <a:cubicBezTo>
                      <a:pt x="1" y="3"/>
                      <a:pt x="2" y="4"/>
                      <a:pt x="2" y="5"/>
                    </a:cubicBezTo>
                    <a:cubicBezTo>
                      <a:pt x="3" y="4"/>
                      <a:pt x="4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7" name="Freeform 229"/>
              <p:cNvSpPr>
                <a:spLocks/>
              </p:cNvSpPr>
              <p:nvPr/>
            </p:nvSpPr>
            <p:spPr bwMode="auto">
              <a:xfrm>
                <a:off x="5051192" y="2178307"/>
                <a:ext cx="81635" cy="25074"/>
              </a:xfrm>
              <a:custGeom>
                <a:avLst/>
                <a:gdLst>
                  <a:gd name="T0" fmla="*/ 59 w 59"/>
                  <a:gd name="T1" fmla="*/ 0 h 18"/>
                  <a:gd name="T2" fmla="*/ 58 w 59"/>
                  <a:gd name="T3" fmla="*/ 0 h 18"/>
                  <a:gd name="T4" fmla="*/ 31 w 59"/>
                  <a:gd name="T5" fmla="*/ 12 h 18"/>
                  <a:gd name="T6" fmla="*/ 27 w 59"/>
                  <a:gd name="T7" fmla="*/ 12 h 18"/>
                  <a:gd name="T8" fmla="*/ 1 w 59"/>
                  <a:gd name="T9" fmla="*/ 0 h 18"/>
                  <a:gd name="T10" fmla="*/ 0 w 59"/>
                  <a:gd name="T11" fmla="*/ 1 h 18"/>
                  <a:gd name="T12" fmla="*/ 10 w 59"/>
                  <a:gd name="T13" fmla="*/ 3 h 18"/>
                  <a:gd name="T14" fmla="*/ 10 w 59"/>
                  <a:gd name="T15" fmla="*/ 4 h 18"/>
                  <a:gd name="T16" fmla="*/ 10 w 59"/>
                  <a:gd name="T17" fmla="*/ 9 h 18"/>
                  <a:gd name="T18" fmla="*/ 15 w 59"/>
                  <a:gd name="T19" fmla="*/ 10 h 18"/>
                  <a:gd name="T20" fmla="*/ 17 w 59"/>
                  <a:gd name="T21" fmla="*/ 9 h 18"/>
                  <a:gd name="T22" fmla="*/ 18 w 59"/>
                  <a:gd name="T23" fmla="*/ 12 h 18"/>
                  <a:gd name="T24" fmla="*/ 25 w 59"/>
                  <a:gd name="T25" fmla="*/ 15 h 18"/>
                  <a:gd name="T26" fmla="*/ 34 w 59"/>
                  <a:gd name="T27" fmla="*/ 16 h 18"/>
                  <a:gd name="T28" fmla="*/ 40 w 59"/>
                  <a:gd name="T29" fmla="*/ 15 h 18"/>
                  <a:gd name="T30" fmla="*/ 41 w 59"/>
                  <a:gd name="T31" fmla="*/ 11 h 18"/>
                  <a:gd name="T32" fmla="*/ 44 w 59"/>
                  <a:gd name="T33" fmla="*/ 10 h 18"/>
                  <a:gd name="T34" fmla="*/ 48 w 59"/>
                  <a:gd name="T35" fmla="*/ 10 h 18"/>
                  <a:gd name="T36" fmla="*/ 50 w 59"/>
                  <a:gd name="T37" fmla="*/ 8 h 18"/>
                  <a:gd name="T38" fmla="*/ 49 w 59"/>
                  <a:gd name="T39" fmla="*/ 3 h 18"/>
                  <a:gd name="T40" fmla="*/ 59 w 59"/>
                  <a:gd name="T4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9" h="18">
                    <a:moveTo>
                      <a:pt x="5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48" y="1"/>
                      <a:pt x="39" y="5"/>
                      <a:pt x="31" y="12"/>
                    </a:cubicBezTo>
                    <a:cubicBezTo>
                      <a:pt x="30" y="13"/>
                      <a:pt x="28" y="13"/>
                      <a:pt x="27" y="12"/>
                    </a:cubicBezTo>
                    <a:cubicBezTo>
                      <a:pt x="20" y="5"/>
                      <a:pt x="11" y="1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3" y="3"/>
                      <a:pt x="6" y="3"/>
                      <a:pt x="10" y="3"/>
                    </a:cubicBezTo>
                    <a:cubicBezTo>
                      <a:pt x="10" y="3"/>
                      <a:pt x="10" y="4"/>
                      <a:pt x="10" y="4"/>
                    </a:cubicBezTo>
                    <a:cubicBezTo>
                      <a:pt x="10" y="6"/>
                      <a:pt x="9" y="8"/>
                      <a:pt x="10" y="9"/>
                    </a:cubicBezTo>
                    <a:cubicBezTo>
                      <a:pt x="11" y="10"/>
                      <a:pt x="13" y="10"/>
                      <a:pt x="15" y="10"/>
                    </a:cubicBezTo>
                    <a:cubicBezTo>
                      <a:pt x="15" y="10"/>
                      <a:pt x="16" y="9"/>
                      <a:pt x="17" y="9"/>
                    </a:cubicBezTo>
                    <a:cubicBezTo>
                      <a:pt x="17" y="10"/>
                      <a:pt x="18" y="11"/>
                      <a:pt x="18" y="12"/>
                    </a:cubicBezTo>
                    <a:cubicBezTo>
                      <a:pt x="19" y="16"/>
                      <a:pt x="22" y="18"/>
                      <a:pt x="25" y="15"/>
                    </a:cubicBezTo>
                    <a:cubicBezTo>
                      <a:pt x="29" y="13"/>
                      <a:pt x="32" y="14"/>
                      <a:pt x="34" y="16"/>
                    </a:cubicBezTo>
                    <a:cubicBezTo>
                      <a:pt x="37" y="17"/>
                      <a:pt x="38" y="17"/>
                      <a:pt x="40" y="15"/>
                    </a:cubicBezTo>
                    <a:cubicBezTo>
                      <a:pt x="40" y="13"/>
                      <a:pt x="41" y="12"/>
                      <a:pt x="41" y="11"/>
                    </a:cubicBezTo>
                    <a:cubicBezTo>
                      <a:pt x="42" y="10"/>
                      <a:pt x="42" y="9"/>
                      <a:pt x="44" y="10"/>
                    </a:cubicBezTo>
                    <a:cubicBezTo>
                      <a:pt x="45" y="10"/>
                      <a:pt x="46" y="10"/>
                      <a:pt x="48" y="10"/>
                    </a:cubicBezTo>
                    <a:cubicBezTo>
                      <a:pt x="49" y="10"/>
                      <a:pt x="50" y="9"/>
                      <a:pt x="50" y="8"/>
                    </a:cubicBezTo>
                    <a:cubicBezTo>
                      <a:pt x="49" y="6"/>
                      <a:pt x="49" y="5"/>
                      <a:pt x="49" y="3"/>
                    </a:cubicBezTo>
                    <a:cubicBezTo>
                      <a:pt x="56" y="3"/>
                      <a:pt x="57" y="3"/>
                      <a:pt x="5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8" name="Freeform 230"/>
              <p:cNvSpPr>
                <a:spLocks/>
              </p:cNvSpPr>
              <p:nvPr/>
            </p:nvSpPr>
            <p:spPr bwMode="auto">
              <a:xfrm>
                <a:off x="5085595" y="2008039"/>
                <a:ext cx="9913" cy="13995"/>
              </a:xfrm>
              <a:custGeom>
                <a:avLst/>
                <a:gdLst>
                  <a:gd name="T0" fmla="*/ 4 w 7"/>
                  <a:gd name="T1" fmla="*/ 5 h 10"/>
                  <a:gd name="T2" fmla="*/ 7 w 7"/>
                  <a:gd name="T3" fmla="*/ 1 h 10"/>
                  <a:gd name="T4" fmla="*/ 7 w 7"/>
                  <a:gd name="T5" fmla="*/ 0 h 10"/>
                  <a:gd name="T6" fmla="*/ 2 w 7"/>
                  <a:gd name="T7" fmla="*/ 4 h 10"/>
                  <a:gd name="T8" fmla="*/ 2 w 7"/>
                  <a:gd name="T9" fmla="*/ 0 h 10"/>
                  <a:gd name="T10" fmla="*/ 0 w 7"/>
                  <a:gd name="T11" fmla="*/ 0 h 10"/>
                  <a:gd name="T12" fmla="*/ 0 w 7"/>
                  <a:gd name="T13" fmla="*/ 10 h 10"/>
                  <a:gd name="T14" fmla="*/ 2 w 7"/>
                  <a:gd name="T15" fmla="*/ 10 h 10"/>
                  <a:gd name="T16" fmla="*/ 2 w 7"/>
                  <a:gd name="T17" fmla="*/ 6 h 10"/>
                  <a:gd name="T18" fmla="*/ 5 w 7"/>
                  <a:gd name="T19" fmla="*/ 10 h 10"/>
                  <a:gd name="T20" fmla="*/ 7 w 7"/>
                  <a:gd name="T21" fmla="*/ 10 h 10"/>
                  <a:gd name="T22" fmla="*/ 4 w 7"/>
                  <a:gd name="T23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0">
                    <a:moveTo>
                      <a:pt x="4" y="5"/>
                    </a:moveTo>
                    <a:cubicBezTo>
                      <a:pt x="5" y="4"/>
                      <a:pt x="4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2" y="0"/>
                      <a:pt x="4" y="4"/>
                      <a:pt x="2" y="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3" y="6"/>
                      <a:pt x="4" y="9"/>
                      <a:pt x="5" y="10"/>
                    </a:cubicBezTo>
                    <a:cubicBezTo>
                      <a:pt x="7" y="10"/>
                      <a:pt x="7" y="10"/>
                      <a:pt x="7" y="10"/>
                    </a:cubicBezTo>
                    <a:cubicBezTo>
                      <a:pt x="6" y="9"/>
                      <a:pt x="5" y="6"/>
                      <a:pt x="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9" name="Freeform 231"/>
              <p:cNvSpPr>
                <a:spLocks/>
              </p:cNvSpPr>
              <p:nvPr/>
            </p:nvSpPr>
            <p:spPr bwMode="auto">
              <a:xfrm>
                <a:off x="5108920" y="2008039"/>
                <a:ext cx="11079" cy="13995"/>
              </a:xfrm>
              <a:custGeom>
                <a:avLst/>
                <a:gdLst>
                  <a:gd name="T0" fmla="*/ 15 w 19"/>
                  <a:gd name="T1" fmla="*/ 10 h 24"/>
                  <a:gd name="T2" fmla="*/ 5 w 19"/>
                  <a:gd name="T3" fmla="*/ 10 h 24"/>
                  <a:gd name="T4" fmla="*/ 5 w 19"/>
                  <a:gd name="T5" fmla="*/ 0 h 24"/>
                  <a:gd name="T6" fmla="*/ 0 w 19"/>
                  <a:gd name="T7" fmla="*/ 0 h 24"/>
                  <a:gd name="T8" fmla="*/ 0 w 19"/>
                  <a:gd name="T9" fmla="*/ 24 h 24"/>
                  <a:gd name="T10" fmla="*/ 5 w 19"/>
                  <a:gd name="T11" fmla="*/ 24 h 24"/>
                  <a:gd name="T12" fmla="*/ 5 w 19"/>
                  <a:gd name="T13" fmla="*/ 12 h 24"/>
                  <a:gd name="T14" fmla="*/ 15 w 19"/>
                  <a:gd name="T15" fmla="*/ 12 h 24"/>
                  <a:gd name="T16" fmla="*/ 15 w 19"/>
                  <a:gd name="T17" fmla="*/ 24 h 24"/>
                  <a:gd name="T18" fmla="*/ 19 w 19"/>
                  <a:gd name="T19" fmla="*/ 24 h 24"/>
                  <a:gd name="T20" fmla="*/ 19 w 19"/>
                  <a:gd name="T21" fmla="*/ 0 h 24"/>
                  <a:gd name="T22" fmla="*/ 15 w 19"/>
                  <a:gd name="T23" fmla="*/ 0 h 24"/>
                  <a:gd name="T24" fmla="*/ 15 w 19"/>
                  <a:gd name="T25" fmla="*/ 10 h 24"/>
                  <a:gd name="T26" fmla="*/ 15 w 19"/>
                  <a:gd name="T27" fmla="*/ 10 h 24"/>
                  <a:gd name="T28" fmla="*/ 15 w 19"/>
                  <a:gd name="T29" fmla="*/ 1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9" h="24">
                    <a:moveTo>
                      <a:pt x="15" y="10"/>
                    </a:moveTo>
                    <a:lnTo>
                      <a:pt x="5" y="1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5" y="24"/>
                    </a:lnTo>
                    <a:lnTo>
                      <a:pt x="5" y="12"/>
                    </a:lnTo>
                    <a:lnTo>
                      <a:pt x="15" y="12"/>
                    </a:lnTo>
                    <a:lnTo>
                      <a:pt x="15" y="24"/>
                    </a:lnTo>
                    <a:lnTo>
                      <a:pt x="19" y="2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5" y="10"/>
                    </a:lnTo>
                    <a:lnTo>
                      <a:pt x="15" y="10"/>
                    </a:lnTo>
                    <a:lnTo>
                      <a:pt x="15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0" name="Freeform 232"/>
              <p:cNvSpPr>
                <a:spLocks noEditPoints="1"/>
              </p:cNvSpPr>
              <p:nvPr/>
            </p:nvSpPr>
            <p:spPr bwMode="auto">
              <a:xfrm>
                <a:off x="5055274" y="1991712"/>
                <a:ext cx="73472" cy="128284"/>
              </a:xfrm>
              <a:custGeom>
                <a:avLst/>
                <a:gdLst>
                  <a:gd name="T0" fmla="*/ 10 w 53"/>
                  <a:gd name="T1" fmla="*/ 93 h 93"/>
                  <a:gd name="T2" fmla="*/ 17 w 53"/>
                  <a:gd name="T3" fmla="*/ 93 h 93"/>
                  <a:gd name="T4" fmla="*/ 17 w 53"/>
                  <a:gd name="T5" fmla="*/ 92 h 93"/>
                  <a:gd name="T6" fmla="*/ 19 w 53"/>
                  <a:gd name="T7" fmla="*/ 27 h 93"/>
                  <a:gd name="T8" fmla="*/ 24 w 53"/>
                  <a:gd name="T9" fmla="*/ 27 h 93"/>
                  <a:gd name="T10" fmla="*/ 22 w 53"/>
                  <a:gd name="T11" fmla="*/ 93 h 93"/>
                  <a:gd name="T12" fmla="*/ 31 w 53"/>
                  <a:gd name="T13" fmla="*/ 93 h 93"/>
                  <a:gd name="T14" fmla="*/ 31 w 53"/>
                  <a:gd name="T15" fmla="*/ 92 h 93"/>
                  <a:gd name="T16" fmla="*/ 28 w 53"/>
                  <a:gd name="T17" fmla="*/ 27 h 93"/>
                  <a:gd name="T18" fmla="*/ 33 w 53"/>
                  <a:gd name="T19" fmla="*/ 27 h 93"/>
                  <a:gd name="T20" fmla="*/ 35 w 53"/>
                  <a:gd name="T21" fmla="*/ 93 h 93"/>
                  <a:gd name="T22" fmla="*/ 41 w 53"/>
                  <a:gd name="T23" fmla="*/ 93 h 93"/>
                  <a:gd name="T24" fmla="*/ 41 w 53"/>
                  <a:gd name="T25" fmla="*/ 92 h 93"/>
                  <a:gd name="T26" fmla="*/ 37 w 53"/>
                  <a:gd name="T27" fmla="*/ 27 h 93"/>
                  <a:gd name="T28" fmla="*/ 53 w 53"/>
                  <a:gd name="T29" fmla="*/ 27 h 93"/>
                  <a:gd name="T30" fmla="*/ 53 w 53"/>
                  <a:gd name="T31" fmla="*/ 7 h 93"/>
                  <a:gd name="T32" fmla="*/ 40 w 53"/>
                  <a:gd name="T33" fmla="*/ 7 h 93"/>
                  <a:gd name="T34" fmla="*/ 42 w 53"/>
                  <a:gd name="T35" fmla="*/ 5 h 93"/>
                  <a:gd name="T36" fmla="*/ 40 w 53"/>
                  <a:gd name="T37" fmla="*/ 4 h 93"/>
                  <a:gd name="T38" fmla="*/ 40 w 53"/>
                  <a:gd name="T39" fmla="*/ 1 h 93"/>
                  <a:gd name="T40" fmla="*/ 41 w 53"/>
                  <a:gd name="T41" fmla="*/ 1 h 93"/>
                  <a:gd name="T42" fmla="*/ 41 w 53"/>
                  <a:gd name="T43" fmla="*/ 0 h 93"/>
                  <a:gd name="T44" fmla="*/ 41 w 53"/>
                  <a:gd name="T45" fmla="*/ 0 h 93"/>
                  <a:gd name="T46" fmla="*/ 10 w 53"/>
                  <a:gd name="T47" fmla="*/ 0 h 93"/>
                  <a:gd name="T48" fmla="*/ 10 w 53"/>
                  <a:gd name="T49" fmla="*/ 0 h 93"/>
                  <a:gd name="T50" fmla="*/ 11 w 53"/>
                  <a:gd name="T51" fmla="*/ 1 h 93"/>
                  <a:gd name="T52" fmla="*/ 12 w 53"/>
                  <a:gd name="T53" fmla="*/ 1 h 93"/>
                  <a:gd name="T54" fmla="*/ 12 w 53"/>
                  <a:gd name="T55" fmla="*/ 4 h 93"/>
                  <a:gd name="T56" fmla="*/ 10 w 53"/>
                  <a:gd name="T57" fmla="*/ 5 h 93"/>
                  <a:gd name="T58" fmla="*/ 12 w 53"/>
                  <a:gd name="T59" fmla="*/ 7 h 93"/>
                  <a:gd name="T60" fmla="*/ 0 w 53"/>
                  <a:gd name="T61" fmla="*/ 7 h 93"/>
                  <a:gd name="T62" fmla="*/ 0 w 53"/>
                  <a:gd name="T63" fmla="*/ 27 h 93"/>
                  <a:gd name="T64" fmla="*/ 15 w 53"/>
                  <a:gd name="T65" fmla="*/ 27 h 93"/>
                  <a:gd name="T66" fmla="*/ 10 w 53"/>
                  <a:gd name="T67" fmla="*/ 93 h 93"/>
                  <a:gd name="T68" fmla="*/ 10 w 53"/>
                  <a:gd name="T69" fmla="*/ 93 h 93"/>
                  <a:gd name="T70" fmla="*/ 1 w 53"/>
                  <a:gd name="T71" fmla="*/ 24 h 93"/>
                  <a:gd name="T72" fmla="*/ 1 w 53"/>
                  <a:gd name="T73" fmla="*/ 9 h 93"/>
                  <a:gd name="T74" fmla="*/ 50 w 53"/>
                  <a:gd name="T75" fmla="*/ 9 h 93"/>
                  <a:gd name="T76" fmla="*/ 50 w 53"/>
                  <a:gd name="T77" fmla="*/ 24 h 93"/>
                  <a:gd name="T78" fmla="*/ 1 w 53"/>
                  <a:gd name="T79" fmla="*/ 24 h 93"/>
                  <a:gd name="T80" fmla="*/ 1 w 53"/>
                  <a:gd name="T81" fmla="*/ 2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3" h="93">
                    <a:moveTo>
                      <a:pt x="10" y="93"/>
                    </a:moveTo>
                    <a:cubicBezTo>
                      <a:pt x="17" y="93"/>
                      <a:pt x="17" y="93"/>
                      <a:pt x="17" y="93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9" y="27"/>
                      <a:pt x="19" y="27"/>
                      <a:pt x="19" y="27"/>
                    </a:cubicBezTo>
                    <a:cubicBezTo>
                      <a:pt x="24" y="27"/>
                      <a:pt x="24" y="27"/>
                      <a:pt x="24" y="27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2"/>
                      <a:pt x="31" y="92"/>
                      <a:pt x="31" y="92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41" y="93"/>
                      <a:pt x="41" y="93"/>
                      <a:pt x="41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7" y="27"/>
                      <a:pt x="37" y="27"/>
                      <a:pt x="37" y="27"/>
                    </a:cubicBezTo>
                    <a:cubicBezTo>
                      <a:pt x="53" y="27"/>
                      <a:pt x="53" y="27"/>
                      <a:pt x="53" y="2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6"/>
                      <a:pt x="42" y="6"/>
                      <a:pt x="42" y="5"/>
                    </a:cubicBezTo>
                    <a:cubicBezTo>
                      <a:pt x="42" y="5"/>
                      <a:pt x="41" y="4"/>
                      <a:pt x="40" y="4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1"/>
                      <a:pt x="41" y="1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1"/>
                      <a:pt x="10" y="1"/>
                      <a:pt x="11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4"/>
                      <a:pt x="10" y="5"/>
                      <a:pt x="10" y="5"/>
                    </a:cubicBezTo>
                    <a:cubicBezTo>
                      <a:pt x="10" y="6"/>
                      <a:pt x="10" y="6"/>
                      <a:pt x="1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10" y="93"/>
                      <a:pt x="10" y="93"/>
                      <a:pt x="10" y="93"/>
                    </a:cubicBezTo>
                    <a:close/>
                    <a:moveTo>
                      <a:pt x="1" y="24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1" y="24"/>
                      <a:pt x="1" y="24"/>
                      <a:pt x="1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1" name="Freeform 233"/>
              <p:cNvSpPr>
                <a:spLocks/>
              </p:cNvSpPr>
              <p:nvPr/>
            </p:nvSpPr>
            <p:spPr bwMode="auto">
              <a:xfrm>
                <a:off x="5063437" y="2002791"/>
                <a:ext cx="11079" cy="19242"/>
              </a:xfrm>
              <a:custGeom>
                <a:avLst/>
                <a:gdLst>
                  <a:gd name="T0" fmla="*/ 4 w 8"/>
                  <a:gd name="T1" fmla="*/ 8 h 14"/>
                  <a:gd name="T2" fmla="*/ 0 w 8"/>
                  <a:gd name="T3" fmla="*/ 5 h 14"/>
                  <a:gd name="T4" fmla="*/ 1 w 8"/>
                  <a:gd name="T5" fmla="*/ 6 h 14"/>
                  <a:gd name="T6" fmla="*/ 2 w 8"/>
                  <a:gd name="T7" fmla="*/ 7 h 14"/>
                  <a:gd name="T8" fmla="*/ 2 w 8"/>
                  <a:gd name="T9" fmla="*/ 9 h 14"/>
                  <a:gd name="T10" fmla="*/ 2 w 8"/>
                  <a:gd name="T11" fmla="*/ 9 h 14"/>
                  <a:gd name="T12" fmla="*/ 1 w 8"/>
                  <a:gd name="T13" fmla="*/ 10 h 14"/>
                  <a:gd name="T14" fmla="*/ 0 w 8"/>
                  <a:gd name="T15" fmla="*/ 11 h 14"/>
                  <a:gd name="T16" fmla="*/ 5 w 8"/>
                  <a:gd name="T17" fmla="*/ 10 h 14"/>
                  <a:gd name="T18" fmla="*/ 4 w 8"/>
                  <a:gd name="T19" fmla="*/ 8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4">
                    <a:moveTo>
                      <a:pt x="4" y="8"/>
                    </a:moveTo>
                    <a:cubicBezTo>
                      <a:pt x="8" y="5"/>
                      <a:pt x="1" y="0"/>
                      <a:pt x="0" y="5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2" y="2"/>
                      <a:pt x="6" y="8"/>
                      <a:pt x="2" y="7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6" y="9"/>
                      <a:pt x="2" y="14"/>
                      <a:pt x="1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4"/>
                      <a:pt x="5" y="14"/>
                      <a:pt x="5" y="10"/>
                    </a:cubicBezTo>
                    <a:cubicBezTo>
                      <a:pt x="5" y="9"/>
                      <a:pt x="5" y="8"/>
                      <a:pt x="4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2" name="Freeform 234"/>
              <p:cNvSpPr>
                <a:spLocks/>
              </p:cNvSpPr>
              <p:nvPr/>
            </p:nvSpPr>
            <p:spPr bwMode="auto">
              <a:xfrm>
                <a:off x="5077432" y="1977717"/>
                <a:ext cx="27406" cy="1166"/>
              </a:xfrm>
              <a:custGeom>
                <a:avLst/>
                <a:gdLst>
                  <a:gd name="T0" fmla="*/ 20 w 20"/>
                  <a:gd name="T1" fmla="*/ 0 h 1"/>
                  <a:gd name="T2" fmla="*/ 10 w 20"/>
                  <a:gd name="T3" fmla="*/ 0 h 1"/>
                  <a:gd name="T4" fmla="*/ 0 w 20"/>
                  <a:gd name="T5" fmla="*/ 0 h 1"/>
                  <a:gd name="T6" fmla="*/ 0 w 20"/>
                  <a:gd name="T7" fmla="*/ 1 h 1"/>
                  <a:gd name="T8" fmla="*/ 0 w 20"/>
                  <a:gd name="T9" fmla="*/ 1 h 1"/>
                  <a:gd name="T10" fmla="*/ 0 w 20"/>
                  <a:gd name="T11" fmla="*/ 1 h 1"/>
                  <a:gd name="T12" fmla="*/ 0 w 20"/>
                  <a:gd name="T13" fmla="*/ 1 h 1"/>
                  <a:gd name="T14" fmla="*/ 0 w 20"/>
                  <a:gd name="T15" fmla="*/ 1 h 1"/>
                  <a:gd name="T16" fmla="*/ 0 w 20"/>
                  <a:gd name="T17" fmla="*/ 1 h 1"/>
                  <a:gd name="T18" fmla="*/ 0 w 20"/>
                  <a:gd name="T19" fmla="*/ 1 h 1"/>
                  <a:gd name="T20" fmla="*/ 10 w 20"/>
                  <a:gd name="T21" fmla="*/ 1 h 1"/>
                  <a:gd name="T22" fmla="*/ 20 w 20"/>
                  <a:gd name="T23" fmla="*/ 1 h 1"/>
                  <a:gd name="T24" fmla="*/ 20 w 20"/>
                  <a:gd name="T25" fmla="*/ 1 h 1"/>
                  <a:gd name="T26" fmla="*/ 20 w 20"/>
                  <a:gd name="T27" fmla="*/ 1 h 1"/>
                  <a:gd name="T28" fmla="*/ 20 w 20"/>
                  <a:gd name="T29" fmla="*/ 1 h 1"/>
                  <a:gd name="T30" fmla="*/ 20 w 20"/>
                  <a:gd name="T31" fmla="*/ 1 h 1"/>
                  <a:gd name="T32" fmla="*/ 20 w 20"/>
                  <a:gd name="T33" fmla="*/ 1 h 1"/>
                  <a:gd name="T34" fmla="*/ 20 w 20"/>
                  <a:gd name="T35" fmla="*/ 1 h 1"/>
                  <a:gd name="T36" fmla="*/ 20 w 20"/>
                  <a:gd name="T37" fmla="*/ 0 h 1"/>
                  <a:gd name="T38" fmla="*/ 20 w 20"/>
                  <a:gd name="T3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" h="1">
                    <a:moveTo>
                      <a:pt x="20" y="0"/>
                    </a:moveTo>
                    <a:cubicBezTo>
                      <a:pt x="17" y="0"/>
                      <a:pt x="10" y="0"/>
                      <a:pt x="10" y="0"/>
                    </a:cubicBezTo>
                    <a:cubicBezTo>
                      <a:pt x="10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7" y="1"/>
                      <a:pt x="10" y="1"/>
                    </a:cubicBezTo>
                    <a:cubicBezTo>
                      <a:pt x="14" y="1"/>
                      <a:pt x="17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20" y="0"/>
                      <a:pt x="2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3" name="Freeform 235"/>
              <p:cNvSpPr>
                <a:spLocks/>
              </p:cNvSpPr>
              <p:nvPr/>
            </p:nvSpPr>
            <p:spPr bwMode="auto">
              <a:xfrm>
                <a:off x="5089677" y="1944480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1 w 3"/>
                  <a:gd name="T3" fmla="*/ 0 h 3"/>
                  <a:gd name="T4" fmla="*/ 0 w 3"/>
                  <a:gd name="T5" fmla="*/ 1 h 3"/>
                  <a:gd name="T6" fmla="*/ 0 w 3"/>
                  <a:gd name="T7" fmla="*/ 2 h 3"/>
                  <a:gd name="T8" fmla="*/ 1 w 3"/>
                  <a:gd name="T9" fmla="*/ 3 h 3"/>
                  <a:gd name="T10" fmla="*/ 3 w 3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2" y="3"/>
                      <a:pt x="3" y="3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4" name="Oval 236"/>
              <p:cNvSpPr>
                <a:spLocks noChangeArrowheads="1"/>
              </p:cNvSpPr>
              <p:nvPr/>
            </p:nvSpPr>
            <p:spPr bwMode="auto">
              <a:xfrm>
                <a:off x="5089677" y="1952644"/>
                <a:ext cx="4082" cy="291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5" name="Freeform 237"/>
              <p:cNvSpPr>
                <a:spLocks/>
              </p:cNvSpPr>
              <p:nvPr/>
            </p:nvSpPr>
            <p:spPr bwMode="auto">
              <a:xfrm>
                <a:off x="5103672" y="1963723"/>
                <a:ext cx="1166" cy="1749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6" name="Freeform 238"/>
              <p:cNvSpPr>
                <a:spLocks/>
              </p:cNvSpPr>
              <p:nvPr/>
            </p:nvSpPr>
            <p:spPr bwMode="auto">
              <a:xfrm>
                <a:off x="5099590" y="1965472"/>
                <a:ext cx="4082" cy="2915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2 h 2"/>
                  <a:gd name="T4" fmla="*/ 3 w 3"/>
                  <a:gd name="T5" fmla="*/ 1 h 2"/>
                  <a:gd name="T6" fmla="*/ 2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1"/>
                      <a:pt x="1" y="1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7" name="Freeform 239"/>
              <p:cNvSpPr>
                <a:spLocks/>
              </p:cNvSpPr>
              <p:nvPr/>
            </p:nvSpPr>
            <p:spPr bwMode="auto">
              <a:xfrm>
                <a:off x="5101922" y="1959641"/>
                <a:ext cx="1750" cy="4082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0 h 3"/>
                  <a:gd name="T4" fmla="*/ 0 w 1"/>
                  <a:gd name="T5" fmla="*/ 1 h 3"/>
                  <a:gd name="T6" fmla="*/ 0 w 1"/>
                  <a:gd name="T7" fmla="*/ 3 h 3"/>
                  <a:gd name="T8" fmla="*/ 0 w 1"/>
                  <a:gd name="T9" fmla="*/ 2 h 3"/>
                  <a:gd name="T10" fmla="*/ 1 w 1"/>
                  <a:gd name="T11" fmla="*/ 1 h 3"/>
                  <a:gd name="T12" fmla="*/ 1 w 1"/>
                  <a:gd name="T13" fmla="*/ 1 h 3"/>
                  <a:gd name="T14" fmla="*/ 1 w 1"/>
                  <a:gd name="T15" fmla="*/ 1 h 3"/>
                  <a:gd name="T16" fmla="*/ 0 w 1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8" name="Freeform 240"/>
              <p:cNvSpPr>
                <a:spLocks/>
              </p:cNvSpPr>
              <p:nvPr/>
            </p:nvSpPr>
            <p:spPr bwMode="auto">
              <a:xfrm>
                <a:off x="5097841" y="1963723"/>
                <a:ext cx="4082" cy="1749"/>
              </a:xfrm>
              <a:custGeom>
                <a:avLst/>
                <a:gdLst>
                  <a:gd name="T0" fmla="*/ 0 w 3"/>
                  <a:gd name="T1" fmla="*/ 0 h 1"/>
                  <a:gd name="T2" fmla="*/ 1 w 3"/>
                  <a:gd name="T3" fmla="*/ 1 h 1"/>
                  <a:gd name="T4" fmla="*/ 1 w 3"/>
                  <a:gd name="T5" fmla="*/ 1 h 1"/>
                  <a:gd name="T6" fmla="*/ 3 w 3"/>
                  <a:gd name="T7" fmla="*/ 0 h 1"/>
                  <a:gd name="T8" fmla="*/ 3 w 3"/>
                  <a:gd name="T9" fmla="*/ 0 h 1"/>
                  <a:gd name="T10" fmla="*/ 1 w 3"/>
                  <a:gd name="T11" fmla="*/ 0 h 1"/>
                  <a:gd name="T12" fmla="*/ 0 w 3"/>
                  <a:gd name="T13" fmla="*/ 0 h 1"/>
                  <a:gd name="T14" fmla="*/ 0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9" name="Freeform 241"/>
              <p:cNvSpPr>
                <a:spLocks/>
              </p:cNvSpPr>
              <p:nvPr/>
            </p:nvSpPr>
            <p:spPr bwMode="auto">
              <a:xfrm>
                <a:off x="5097841" y="1965472"/>
                <a:ext cx="4082" cy="4082"/>
              </a:xfrm>
              <a:custGeom>
                <a:avLst/>
                <a:gdLst>
                  <a:gd name="T0" fmla="*/ 0 w 3"/>
                  <a:gd name="T1" fmla="*/ 2 h 3"/>
                  <a:gd name="T2" fmla="*/ 2 w 3"/>
                  <a:gd name="T3" fmla="*/ 2 h 3"/>
                  <a:gd name="T4" fmla="*/ 1 w 3"/>
                  <a:gd name="T5" fmla="*/ 3 h 3"/>
                  <a:gd name="T6" fmla="*/ 1 w 3"/>
                  <a:gd name="T7" fmla="*/ 3 h 3"/>
                  <a:gd name="T8" fmla="*/ 3 w 3"/>
                  <a:gd name="T9" fmla="*/ 2 h 3"/>
                  <a:gd name="T10" fmla="*/ 1 w 3"/>
                  <a:gd name="T11" fmla="*/ 0 h 3"/>
                  <a:gd name="T12" fmla="*/ 0 w 3"/>
                  <a:gd name="T13" fmla="*/ 1 h 3"/>
                  <a:gd name="T14" fmla="*/ 0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3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0" name="Freeform 242"/>
              <p:cNvSpPr>
                <a:spLocks/>
              </p:cNvSpPr>
              <p:nvPr/>
            </p:nvSpPr>
            <p:spPr bwMode="auto">
              <a:xfrm>
                <a:off x="5093759" y="1970720"/>
                <a:ext cx="8164" cy="2915"/>
              </a:xfrm>
              <a:custGeom>
                <a:avLst/>
                <a:gdLst>
                  <a:gd name="T0" fmla="*/ 0 w 6"/>
                  <a:gd name="T1" fmla="*/ 2 h 2"/>
                  <a:gd name="T2" fmla="*/ 1 w 6"/>
                  <a:gd name="T3" fmla="*/ 2 h 2"/>
                  <a:gd name="T4" fmla="*/ 1 w 6"/>
                  <a:gd name="T5" fmla="*/ 2 h 2"/>
                  <a:gd name="T6" fmla="*/ 2 w 6"/>
                  <a:gd name="T7" fmla="*/ 2 h 2"/>
                  <a:gd name="T8" fmla="*/ 5 w 6"/>
                  <a:gd name="T9" fmla="*/ 1 h 2"/>
                  <a:gd name="T10" fmla="*/ 6 w 6"/>
                  <a:gd name="T11" fmla="*/ 0 h 2"/>
                  <a:gd name="T12" fmla="*/ 5 w 6"/>
                  <a:gd name="T13" fmla="*/ 0 h 2"/>
                  <a:gd name="T14" fmla="*/ 1 w 6"/>
                  <a:gd name="T15" fmla="*/ 1 h 2"/>
                  <a:gd name="T16" fmla="*/ 0 w 6"/>
                  <a:gd name="T17" fmla="*/ 2 h 2"/>
                  <a:gd name="T18" fmla="*/ 0 w 6"/>
                  <a:gd name="T1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1" name="Freeform 243"/>
              <p:cNvSpPr>
                <a:spLocks/>
              </p:cNvSpPr>
              <p:nvPr/>
            </p:nvSpPr>
            <p:spPr bwMode="auto">
              <a:xfrm>
                <a:off x="5099590" y="1969554"/>
                <a:ext cx="4082" cy="1166"/>
              </a:xfrm>
              <a:custGeom>
                <a:avLst/>
                <a:gdLst>
                  <a:gd name="T0" fmla="*/ 3 w 3"/>
                  <a:gd name="T1" fmla="*/ 1 h 1"/>
                  <a:gd name="T2" fmla="*/ 2 w 3"/>
                  <a:gd name="T3" fmla="*/ 0 h 1"/>
                  <a:gd name="T4" fmla="*/ 0 w 3"/>
                  <a:gd name="T5" fmla="*/ 1 h 1"/>
                  <a:gd name="T6" fmla="*/ 1 w 3"/>
                  <a:gd name="T7" fmla="*/ 1 h 1"/>
                  <a:gd name="T8" fmla="*/ 1 w 3"/>
                  <a:gd name="T9" fmla="*/ 1 h 1"/>
                  <a:gd name="T10" fmla="*/ 2 w 3"/>
                  <a:gd name="T11" fmla="*/ 1 h 1"/>
                  <a:gd name="T12" fmla="*/ 3 w 3"/>
                  <a:gd name="T13" fmla="*/ 1 h 1"/>
                  <a:gd name="T14" fmla="*/ 3 w 3"/>
                  <a:gd name="T1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3" y="1"/>
                    </a:moveTo>
                    <a:cubicBezTo>
                      <a:pt x="2" y="1"/>
                      <a:pt x="2" y="0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2" name="Freeform 244"/>
              <p:cNvSpPr>
                <a:spLocks/>
              </p:cNvSpPr>
              <p:nvPr/>
            </p:nvSpPr>
            <p:spPr bwMode="auto">
              <a:xfrm>
                <a:off x="5103672" y="1968388"/>
                <a:ext cx="1166" cy="1166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1 w 1"/>
                  <a:gd name="T9" fmla="*/ 1 h 1"/>
                  <a:gd name="T10" fmla="*/ 1 w 1"/>
                  <a:gd name="T11" fmla="*/ 0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3" name="Freeform 245"/>
              <p:cNvSpPr>
                <a:spLocks/>
              </p:cNvSpPr>
              <p:nvPr/>
            </p:nvSpPr>
            <p:spPr bwMode="auto">
              <a:xfrm>
                <a:off x="5104838" y="1965472"/>
                <a:ext cx="2916" cy="2915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1 h 2"/>
                  <a:gd name="T6" fmla="*/ 2 w 2"/>
                  <a:gd name="T7" fmla="*/ 1 h 2"/>
                  <a:gd name="T8" fmla="*/ 2 w 2"/>
                  <a:gd name="T9" fmla="*/ 1 h 2"/>
                  <a:gd name="T10" fmla="*/ 1 w 2"/>
                  <a:gd name="T11" fmla="*/ 0 h 2"/>
                  <a:gd name="T12" fmla="*/ 1 w 2"/>
                  <a:gd name="T13" fmla="*/ 0 h 2"/>
                  <a:gd name="T14" fmla="*/ 0 w 2"/>
                  <a:gd name="T15" fmla="*/ 1 h 2"/>
                  <a:gd name="T16" fmla="*/ 1 w 2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4" name="Freeform 246"/>
              <p:cNvSpPr>
                <a:spLocks/>
              </p:cNvSpPr>
              <p:nvPr/>
            </p:nvSpPr>
            <p:spPr bwMode="auto">
              <a:xfrm>
                <a:off x="5107753" y="1963723"/>
                <a:ext cx="4082" cy="4665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3 w 3"/>
                  <a:gd name="T5" fmla="*/ 1 h 3"/>
                  <a:gd name="T6" fmla="*/ 3 w 3"/>
                  <a:gd name="T7" fmla="*/ 1 h 3"/>
                  <a:gd name="T8" fmla="*/ 3 w 3"/>
                  <a:gd name="T9" fmla="*/ 1 h 3"/>
                  <a:gd name="T10" fmla="*/ 2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  <a:gd name="T16" fmla="*/ 0 w 3"/>
                  <a:gd name="T17" fmla="*/ 1 h 3"/>
                  <a:gd name="T18" fmla="*/ 1 w 3"/>
                  <a:gd name="T19" fmla="*/ 1 h 3"/>
                  <a:gd name="T20" fmla="*/ 1 w 3"/>
                  <a:gd name="T21" fmla="*/ 2 h 3"/>
                  <a:gd name="T22" fmla="*/ 1 w 3"/>
                  <a:gd name="T23" fmla="*/ 3 h 3"/>
                  <a:gd name="T24" fmla="*/ 1 w 3"/>
                  <a:gd name="T2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5" name="Freeform 247"/>
              <p:cNvSpPr>
                <a:spLocks/>
              </p:cNvSpPr>
              <p:nvPr/>
            </p:nvSpPr>
            <p:spPr bwMode="auto">
              <a:xfrm>
                <a:off x="5107753" y="1957309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0 h 3"/>
                  <a:gd name="T4" fmla="*/ 2 w 3"/>
                  <a:gd name="T5" fmla="*/ 0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3 w 3"/>
                  <a:gd name="T1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3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6" name="Freeform 248"/>
              <p:cNvSpPr>
                <a:spLocks/>
              </p:cNvSpPr>
              <p:nvPr/>
            </p:nvSpPr>
            <p:spPr bwMode="auto">
              <a:xfrm>
                <a:off x="5104838" y="1959641"/>
                <a:ext cx="2916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7" name="Freeform 249"/>
              <p:cNvSpPr>
                <a:spLocks/>
              </p:cNvSpPr>
              <p:nvPr/>
            </p:nvSpPr>
            <p:spPr bwMode="auto">
              <a:xfrm>
                <a:off x="5103672" y="1957309"/>
                <a:ext cx="1166" cy="408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0 w 1"/>
                  <a:gd name="T5" fmla="*/ 2 h 3"/>
                  <a:gd name="T6" fmla="*/ 0 w 1"/>
                  <a:gd name="T7" fmla="*/ 2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3 h 3"/>
                  <a:gd name="T14" fmla="*/ 1 w 1"/>
                  <a:gd name="T15" fmla="*/ 2 h 3"/>
                  <a:gd name="T16" fmla="*/ 1 w 1"/>
                  <a:gd name="T17" fmla="*/ 2 h 3"/>
                  <a:gd name="T18" fmla="*/ 1 w 1"/>
                  <a:gd name="T19" fmla="*/ 2 h 3"/>
                  <a:gd name="T20" fmla="*/ 1 w 1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8" name="Freeform 250"/>
              <p:cNvSpPr>
                <a:spLocks/>
              </p:cNvSpPr>
              <p:nvPr/>
            </p:nvSpPr>
            <p:spPr bwMode="auto">
              <a:xfrm>
                <a:off x="5099590" y="195555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2 w 3"/>
                  <a:gd name="T5" fmla="*/ 0 h 3"/>
                  <a:gd name="T6" fmla="*/ 1 w 3"/>
                  <a:gd name="T7" fmla="*/ 1 h 3"/>
                  <a:gd name="T8" fmla="*/ 0 w 3"/>
                  <a:gd name="T9" fmla="*/ 1 h 3"/>
                  <a:gd name="T10" fmla="*/ 1 w 3"/>
                  <a:gd name="T11" fmla="*/ 1 h 3"/>
                  <a:gd name="T12" fmla="*/ 2 w 3"/>
                  <a:gd name="T13" fmla="*/ 3 h 3"/>
                  <a:gd name="T14" fmla="*/ 2 w 3"/>
                  <a:gd name="T15" fmla="*/ 3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9" name="Freeform 251"/>
              <p:cNvSpPr>
                <a:spLocks/>
              </p:cNvSpPr>
              <p:nvPr/>
            </p:nvSpPr>
            <p:spPr bwMode="auto">
              <a:xfrm>
                <a:off x="5099590" y="1957309"/>
                <a:ext cx="2332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1 w 2"/>
                  <a:gd name="T11" fmla="*/ 2 h 3"/>
                  <a:gd name="T12" fmla="*/ 2 w 2"/>
                  <a:gd name="T13" fmla="*/ 2 h 3"/>
                  <a:gd name="T14" fmla="*/ 1 w 2"/>
                  <a:gd name="T15" fmla="*/ 2 h 3"/>
                  <a:gd name="T16" fmla="*/ 1 w 2"/>
                  <a:gd name="T1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0" name="Freeform 252"/>
              <p:cNvSpPr>
                <a:spLocks/>
              </p:cNvSpPr>
              <p:nvPr/>
            </p:nvSpPr>
            <p:spPr bwMode="auto">
              <a:xfrm>
                <a:off x="5097841" y="1959641"/>
                <a:ext cx="1750" cy="4082"/>
              </a:xfrm>
              <a:custGeom>
                <a:avLst/>
                <a:gdLst>
                  <a:gd name="T0" fmla="*/ 0 w 1"/>
                  <a:gd name="T1" fmla="*/ 3 h 3"/>
                  <a:gd name="T2" fmla="*/ 0 w 1"/>
                  <a:gd name="T3" fmla="*/ 3 h 3"/>
                  <a:gd name="T4" fmla="*/ 0 w 1"/>
                  <a:gd name="T5" fmla="*/ 3 h 3"/>
                  <a:gd name="T6" fmla="*/ 0 w 1"/>
                  <a:gd name="T7" fmla="*/ 3 h 3"/>
                  <a:gd name="T8" fmla="*/ 1 w 1"/>
                  <a:gd name="T9" fmla="*/ 1 h 3"/>
                  <a:gd name="T10" fmla="*/ 1 w 1"/>
                  <a:gd name="T11" fmla="*/ 1 h 3"/>
                  <a:gd name="T12" fmla="*/ 0 w 1"/>
                  <a:gd name="T13" fmla="*/ 0 h 3"/>
                  <a:gd name="T14" fmla="*/ 0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1" name="Freeform 253"/>
              <p:cNvSpPr>
                <a:spLocks/>
              </p:cNvSpPr>
              <p:nvPr/>
            </p:nvSpPr>
            <p:spPr bwMode="auto">
              <a:xfrm>
                <a:off x="5097841" y="1963723"/>
                <a:ext cx="1750" cy="4665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3 h 3"/>
                  <a:gd name="T4" fmla="*/ 0 w 1"/>
                  <a:gd name="T5" fmla="*/ 3 h 3"/>
                  <a:gd name="T6" fmla="*/ 1 w 1"/>
                  <a:gd name="T7" fmla="*/ 2 h 3"/>
                  <a:gd name="T8" fmla="*/ 0 w 1"/>
                  <a:gd name="T9" fmla="*/ 0 h 3"/>
                  <a:gd name="T10" fmla="*/ 0 w 1"/>
                  <a:gd name="T11" fmla="*/ 0 h 3"/>
                  <a:gd name="T12" fmla="*/ 0 w 1"/>
                  <a:gd name="T13" fmla="*/ 1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2" name="Freeform 254"/>
              <p:cNvSpPr>
                <a:spLocks/>
              </p:cNvSpPr>
              <p:nvPr/>
            </p:nvSpPr>
            <p:spPr bwMode="auto">
              <a:xfrm>
                <a:off x="5095508" y="1968388"/>
                <a:ext cx="2332" cy="1166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3" name="Freeform 255"/>
              <p:cNvSpPr>
                <a:spLocks/>
              </p:cNvSpPr>
              <p:nvPr/>
            </p:nvSpPr>
            <p:spPr bwMode="auto">
              <a:xfrm>
                <a:off x="5090843" y="1969554"/>
                <a:ext cx="8747" cy="4082"/>
              </a:xfrm>
              <a:custGeom>
                <a:avLst/>
                <a:gdLst>
                  <a:gd name="T0" fmla="*/ 1 w 6"/>
                  <a:gd name="T1" fmla="*/ 3 h 3"/>
                  <a:gd name="T2" fmla="*/ 0 w 6"/>
                  <a:gd name="T3" fmla="*/ 3 h 3"/>
                  <a:gd name="T4" fmla="*/ 1 w 6"/>
                  <a:gd name="T5" fmla="*/ 3 h 3"/>
                  <a:gd name="T6" fmla="*/ 6 w 6"/>
                  <a:gd name="T7" fmla="*/ 0 h 3"/>
                  <a:gd name="T8" fmla="*/ 6 w 6"/>
                  <a:gd name="T9" fmla="*/ 0 h 3"/>
                  <a:gd name="T10" fmla="*/ 6 w 6"/>
                  <a:gd name="T11" fmla="*/ 0 h 3"/>
                  <a:gd name="T12" fmla="*/ 1 w 6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3">
                    <a:moveTo>
                      <a:pt x="1" y="3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5" y="2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2" y="1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4" name="Oval 256"/>
              <p:cNvSpPr>
                <a:spLocks noChangeArrowheads="1"/>
              </p:cNvSpPr>
              <p:nvPr/>
            </p:nvSpPr>
            <p:spPr bwMode="auto">
              <a:xfrm>
                <a:off x="5089677" y="1963723"/>
                <a:ext cx="1166" cy="174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5" name="Freeform 257"/>
              <p:cNvSpPr>
                <a:spLocks/>
              </p:cNvSpPr>
              <p:nvPr/>
            </p:nvSpPr>
            <p:spPr bwMode="auto">
              <a:xfrm>
                <a:off x="5089677" y="1965472"/>
                <a:ext cx="1166" cy="524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0 h 4"/>
                  <a:gd name="T4" fmla="*/ 1 w 1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1"/>
                      <a:pt x="1" y="0"/>
                    </a:cubicBezTo>
                    <a:cubicBezTo>
                      <a:pt x="0" y="1"/>
                      <a:pt x="0" y="3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6" name="Oval 258"/>
              <p:cNvSpPr>
                <a:spLocks noChangeArrowheads="1"/>
              </p:cNvSpPr>
              <p:nvPr/>
            </p:nvSpPr>
            <p:spPr bwMode="auto">
              <a:xfrm>
                <a:off x="5089677" y="1959641"/>
                <a:ext cx="4082" cy="408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7" name="Oval 259"/>
              <p:cNvSpPr>
                <a:spLocks noChangeArrowheads="1"/>
              </p:cNvSpPr>
              <p:nvPr/>
            </p:nvSpPr>
            <p:spPr bwMode="auto">
              <a:xfrm>
                <a:off x="5089677" y="1957309"/>
                <a:ext cx="4082" cy="233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8" name="Freeform 260"/>
              <p:cNvSpPr>
                <a:spLocks/>
              </p:cNvSpPr>
              <p:nvPr/>
            </p:nvSpPr>
            <p:spPr bwMode="auto">
              <a:xfrm>
                <a:off x="5093759" y="1965472"/>
                <a:ext cx="1750" cy="5248"/>
              </a:xfrm>
              <a:custGeom>
                <a:avLst/>
                <a:gdLst>
                  <a:gd name="T0" fmla="*/ 0 w 1"/>
                  <a:gd name="T1" fmla="*/ 2 h 4"/>
                  <a:gd name="T2" fmla="*/ 0 w 1"/>
                  <a:gd name="T3" fmla="*/ 2 h 4"/>
                  <a:gd name="T4" fmla="*/ 0 w 1"/>
                  <a:gd name="T5" fmla="*/ 4 h 4"/>
                  <a:gd name="T6" fmla="*/ 0 w 1"/>
                  <a:gd name="T7" fmla="*/ 4 h 4"/>
                  <a:gd name="T8" fmla="*/ 0 w 1"/>
                  <a:gd name="T9" fmla="*/ 3 h 4"/>
                  <a:gd name="T10" fmla="*/ 1 w 1"/>
                  <a:gd name="T11" fmla="*/ 3 h 4"/>
                  <a:gd name="T12" fmla="*/ 1 w 1"/>
                  <a:gd name="T13" fmla="*/ 0 h 4"/>
                  <a:gd name="T14" fmla="*/ 1 w 1"/>
                  <a:gd name="T15" fmla="*/ 0 h 4"/>
                  <a:gd name="T16" fmla="*/ 1 w 1"/>
                  <a:gd name="T17" fmla="*/ 0 h 4"/>
                  <a:gd name="T18" fmla="*/ 0 w 1"/>
                  <a:gd name="T1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" h="4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9" name="Freeform 261"/>
              <p:cNvSpPr>
                <a:spLocks/>
              </p:cNvSpPr>
              <p:nvPr/>
            </p:nvSpPr>
            <p:spPr bwMode="auto">
              <a:xfrm>
                <a:off x="5086761" y="1965472"/>
                <a:ext cx="2916" cy="5248"/>
              </a:xfrm>
              <a:custGeom>
                <a:avLst/>
                <a:gdLst>
                  <a:gd name="T0" fmla="*/ 1 w 2"/>
                  <a:gd name="T1" fmla="*/ 0 h 4"/>
                  <a:gd name="T2" fmla="*/ 0 w 2"/>
                  <a:gd name="T3" fmla="*/ 0 h 4"/>
                  <a:gd name="T4" fmla="*/ 0 w 2"/>
                  <a:gd name="T5" fmla="*/ 0 h 4"/>
                  <a:gd name="T6" fmla="*/ 1 w 2"/>
                  <a:gd name="T7" fmla="*/ 3 h 4"/>
                  <a:gd name="T8" fmla="*/ 2 w 2"/>
                  <a:gd name="T9" fmla="*/ 4 h 4"/>
                  <a:gd name="T10" fmla="*/ 2 w 2"/>
                  <a:gd name="T11" fmla="*/ 4 h 4"/>
                  <a:gd name="T12" fmla="*/ 2 w 2"/>
                  <a:gd name="T13" fmla="*/ 3 h 4"/>
                  <a:gd name="T14" fmla="*/ 1 w 2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0" name="Freeform 262"/>
              <p:cNvSpPr>
                <a:spLocks/>
              </p:cNvSpPr>
              <p:nvPr/>
            </p:nvSpPr>
            <p:spPr bwMode="auto">
              <a:xfrm>
                <a:off x="5082680" y="1969554"/>
                <a:ext cx="6997" cy="4082"/>
              </a:xfrm>
              <a:custGeom>
                <a:avLst/>
                <a:gdLst>
                  <a:gd name="T0" fmla="*/ 0 w 5"/>
                  <a:gd name="T1" fmla="*/ 0 h 3"/>
                  <a:gd name="T2" fmla="*/ 1 w 5"/>
                  <a:gd name="T3" fmla="*/ 0 h 3"/>
                  <a:gd name="T4" fmla="*/ 4 w 5"/>
                  <a:gd name="T5" fmla="*/ 3 h 3"/>
                  <a:gd name="T6" fmla="*/ 5 w 5"/>
                  <a:gd name="T7" fmla="*/ 3 h 3"/>
                  <a:gd name="T8" fmla="*/ 5 w 5"/>
                  <a:gd name="T9" fmla="*/ 3 h 3"/>
                  <a:gd name="T10" fmla="*/ 1 w 5"/>
                  <a:gd name="T11" fmla="*/ 0 h 3"/>
                  <a:gd name="T12" fmla="*/ 0 w 5"/>
                  <a:gd name="T13" fmla="*/ 0 h 3"/>
                  <a:gd name="T14" fmla="*/ 0 w 5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3" y="3"/>
                      <a:pt x="4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1"/>
                      <a:pt x="2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1" name="Freeform 263"/>
              <p:cNvSpPr>
                <a:spLocks/>
              </p:cNvSpPr>
              <p:nvPr/>
            </p:nvSpPr>
            <p:spPr bwMode="auto">
              <a:xfrm>
                <a:off x="5081514" y="1969554"/>
                <a:ext cx="1166" cy="1166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2" name="Freeform 264"/>
              <p:cNvSpPr>
                <a:spLocks/>
              </p:cNvSpPr>
              <p:nvPr/>
            </p:nvSpPr>
            <p:spPr bwMode="auto">
              <a:xfrm>
                <a:off x="5078598" y="1965472"/>
                <a:ext cx="4082" cy="4082"/>
              </a:xfrm>
              <a:custGeom>
                <a:avLst/>
                <a:gdLst>
                  <a:gd name="T0" fmla="*/ 3 w 3"/>
                  <a:gd name="T1" fmla="*/ 1 h 3"/>
                  <a:gd name="T2" fmla="*/ 2 w 3"/>
                  <a:gd name="T3" fmla="*/ 0 h 3"/>
                  <a:gd name="T4" fmla="*/ 0 w 3"/>
                  <a:gd name="T5" fmla="*/ 2 h 3"/>
                  <a:gd name="T6" fmla="*/ 2 w 3"/>
                  <a:gd name="T7" fmla="*/ 3 h 3"/>
                  <a:gd name="T8" fmla="*/ 2 w 3"/>
                  <a:gd name="T9" fmla="*/ 3 h 3"/>
                  <a:gd name="T10" fmla="*/ 1 w 3"/>
                  <a:gd name="T11" fmla="*/ 2 h 3"/>
                  <a:gd name="T12" fmla="*/ 3 w 3"/>
                  <a:gd name="T13" fmla="*/ 2 h 3"/>
                  <a:gd name="T14" fmla="*/ 3 w 3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1"/>
                    </a:moveTo>
                    <a:cubicBezTo>
                      <a:pt x="3" y="1"/>
                      <a:pt x="3" y="1"/>
                      <a:pt x="2" y="0"/>
                    </a:cubicBezTo>
                    <a:cubicBezTo>
                      <a:pt x="2" y="1"/>
                      <a:pt x="1" y="1"/>
                      <a:pt x="0" y="2"/>
                    </a:cubicBezTo>
                    <a:cubicBezTo>
                      <a:pt x="1" y="2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3" name="Freeform 265"/>
              <p:cNvSpPr>
                <a:spLocks/>
              </p:cNvSpPr>
              <p:nvPr/>
            </p:nvSpPr>
            <p:spPr bwMode="auto">
              <a:xfrm>
                <a:off x="5077432" y="1965472"/>
                <a:ext cx="4082" cy="2915"/>
              </a:xfrm>
              <a:custGeom>
                <a:avLst/>
                <a:gdLst>
                  <a:gd name="T0" fmla="*/ 0 w 3"/>
                  <a:gd name="T1" fmla="*/ 1 h 2"/>
                  <a:gd name="T2" fmla="*/ 1 w 3"/>
                  <a:gd name="T3" fmla="*/ 2 h 2"/>
                  <a:gd name="T4" fmla="*/ 3 w 3"/>
                  <a:gd name="T5" fmla="*/ 1 h 2"/>
                  <a:gd name="T6" fmla="*/ 1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1"/>
                      <a:pt x="1" y="1"/>
                      <a:pt x="1" y="2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4" name="Freeform 266"/>
              <p:cNvSpPr>
                <a:spLocks/>
              </p:cNvSpPr>
              <p:nvPr/>
            </p:nvSpPr>
            <p:spPr bwMode="auto">
              <a:xfrm>
                <a:off x="5078598" y="1963723"/>
                <a:ext cx="4082" cy="1749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2 w 3"/>
                  <a:gd name="T9" fmla="*/ 1 h 1"/>
                  <a:gd name="T10" fmla="*/ 3 w 3"/>
                  <a:gd name="T11" fmla="*/ 0 h 1"/>
                  <a:gd name="T12" fmla="*/ 2 w 3"/>
                  <a:gd name="T13" fmla="*/ 0 h 1"/>
                  <a:gd name="T14" fmla="*/ 2 w 3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5" name="Freeform 267"/>
              <p:cNvSpPr>
                <a:spLocks/>
              </p:cNvSpPr>
              <p:nvPr/>
            </p:nvSpPr>
            <p:spPr bwMode="auto">
              <a:xfrm>
                <a:off x="5077432" y="1959641"/>
                <a:ext cx="4082" cy="408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0 w 3"/>
                  <a:gd name="T7" fmla="*/ 1 h 3"/>
                  <a:gd name="T8" fmla="*/ 1 w 3"/>
                  <a:gd name="T9" fmla="*/ 2 h 3"/>
                  <a:gd name="T10" fmla="*/ 1 w 3"/>
                  <a:gd name="T11" fmla="*/ 3 h 3"/>
                  <a:gd name="T12" fmla="*/ 3 w 3"/>
                  <a:gd name="T13" fmla="*/ 1 h 3"/>
                  <a:gd name="T14" fmla="*/ 1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6" name="Freeform 268"/>
              <p:cNvSpPr>
                <a:spLocks/>
              </p:cNvSpPr>
              <p:nvPr/>
            </p:nvSpPr>
            <p:spPr bwMode="auto">
              <a:xfrm>
                <a:off x="5074516" y="1963723"/>
                <a:ext cx="4082" cy="1749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0 w 3"/>
                  <a:gd name="T5" fmla="*/ 0 h 1"/>
                  <a:gd name="T6" fmla="*/ 2 w 3"/>
                  <a:gd name="T7" fmla="*/ 1 h 1"/>
                  <a:gd name="T8" fmla="*/ 3 w 3"/>
                  <a:gd name="T9" fmla="*/ 0 h 1"/>
                  <a:gd name="T10" fmla="*/ 2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7" name="Freeform 269"/>
              <p:cNvSpPr>
                <a:spLocks/>
              </p:cNvSpPr>
              <p:nvPr/>
            </p:nvSpPr>
            <p:spPr bwMode="auto">
              <a:xfrm>
                <a:off x="5073350" y="1965472"/>
                <a:ext cx="4082" cy="2915"/>
              </a:xfrm>
              <a:custGeom>
                <a:avLst/>
                <a:gdLst>
                  <a:gd name="T0" fmla="*/ 1 w 3"/>
                  <a:gd name="T1" fmla="*/ 0 h 2"/>
                  <a:gd name="T2" fmla="*/ 0 w 3"/>
                  <a:gd name="T3" fmla="*/ 1 h 2"/>
                  <a:gd name="T4" fmla="*/ 0 w 3"/>
                  <a:gd name="T5" fmla="*/ 1 h 2"/>
                  <a:gd name="T6" fmla="*/ 0 w 3"/>
                  <a:gd name="T7" fmla="*/ 1 h 2"/>
                  <a:gd name="T8" fmla="*/ 1 w 3"/>
                  <a:gd name="T9" fmla="*/ 2 h 2"/>
                  <a:gd name="T10" fmla="*/ 1 w 3"/>
                  <a:gd name="T11" fmla="*/ 2 h 2"/>
                  <a:gd name="T12" fmla="*/ 2 w 3"/>
                  <a:gd name="T13" fmla="*/ 2 h 2"/>
                  <a:gd name="T14" fmla="*/ 3 w 3"/>
                  <a:gd name="T15" fmla="*/ 1 h 2"/>
                  <a:gd name="T16" fmla="*/ 1 w 3"/>
                  <a:gd name="T17" fmla="*/ 0 h 2"/>
                  <a:gd name="T18" fmla="*/ 1 w 3"/>
                  <a:gd name="T19" fmla="*/ 0 h 2"/>
                  <a:gd name="T20" fmla="*/ 1 w 3"/>
                  <a:gd name="T2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8" name="Freeform 270"/>
              <p:cNvSpPr>
                <a:spLocks/>
              </p:cNvSpPr>
              <p:nvPr/>
            </p:nvSpPr>
            <p:spPr bwMode="auto">
              <a:xfrm>
                <a:off x="5074516" y="1968388"/>
                <a:ext cx="4082" cy="1166"/>
              </a:xfrm>
              <a:custGeom>
                <a:avLst/>
                <a:gdLst>
                  <a:gd name="T0" fmla="*/ 3 w 3"/>
                  <a:gd name="T1" fmla="*/ 0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  <a:gd name="T10" fmla="*/ 3 w 3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3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9" name="Freeform 271"/>
              <p:cNvSpPr>
                <a:spLocks/>
              </p:cNvSpPr>
              <p:nvPr/>
            </p:nvSpPr>
            <p:spPr bwMode="auto">
              <a:xfrm>
                <a:off x="5078598" y="1969554"/>
                <a:ext cx="2916" cy="1166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1 h 1"/>
                  <a:gd name="T4" fmla="*/ 1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0" name="Freeform 272"/>
              <p:cNvSpPr>
                <a:spLocks/>
              </p:cNvSpPr>
              <p:nvPr/>
            </p:nvSpPr>
            <p:spPr bwMode="auto">
              <a:xfrm>
                <a:off x="5078598" y="1970720"/>
                <a:ext cx="8164" cy="2915"/>
              </a:xfrm>
              <a:custGeom>
                <a:avLst/>
                <a:gdLst>
                  <a:gd name="T0" fmla="*/ 5 w 6"/>
                  <a:gd name="T1" fmla="*/ 2 h 2"/>
                  <a:gd name="T2" fmla="*/ 6 w 6"/>
                  <a:gd name="T3" fmla="*/ 2 h 2"/>
                  <a:gd name="T4" fmla="*/ 6 w 6"/>
                  <a:gd name="T5" fmla="*/ 2 h 2"/>
                  <a:gd name="T6" fmla="*/ 6 w 6"/>
                  <a:gd name="T7" fmla="*/ 1 h 2"/>
                  <a:gd name="T8" fmla="*/ 1 w 6"/>
                  <a:gd name="T9" fmla="*/ 0 h 2"/>
                  <a:gd name="T10" fmla="*/ 0 w 6"/>
                  <a:gd name="T11" fmla="*/ 0 h 2"/>
                  <a:gd name="T12" fmla="*/ 1 w 6"/>
                  <a:gd name="T13" fmla="*/ 1 h 2"/>
                  <a:gd name="T14" fmla="*/ 4 w 6"/>
                  <a:gd name="T15" fmla="*/ 2 h 2"/>
                  <a:gd name="T16" fmla="*/ 5 w 6"/>
                  <a:gd name="T1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2">
                    <a:moveTo>
                      <a:pt x="5" y="2"/>
                    </a:moveTo>
                    <a:cubicBezTo>
                      <a:pt x="5" y="2"/>
                      <a:pt x="5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4" y="0"/>
                      <a:pt x="3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4" y="2"/>
                    </a:cubicBezTo>
                    <a:cubicBezTo>
                      <a:pt x="4" y="2"/>
                      <a:pt x="4" y="2"/>
                      <a:pt x="5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1" name="Freeform 273"/>
              <p:cNvSpPr>
                <a:spLocks/>
              </p:cNvSpPr>
              <p:nvPr/>
            </p:nvSpPr>
            <p:spPr bwMode="auto">
              <a:xfrm>
                <a:off x="5082680" y="1968388"/>
                <a:ext cx="2916" cy="1166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  <a:gd name="T4" fmla="*/ 2 w 2"/>
                  <a:gd name="T5" fmla="*/ 1 h 1"/>
                  <a:gd name="T6" fmla="*/ 2 w 2"/>
                  <a:gd name="T7" fmla="*/ 0 h 1"/>
                  <a:gd name="T8" fmla="*/ 1 w 2"/>
                  <a:gd name="T9" fmla="*/ 0 h 1"/>
                  <a:gd name="T10" fmla="*/ 0 w 2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2" name="Freeform 274"/>
              <p:cNvSpPr>
                <a:spLocks/>
              </p:cNvSpPr>
              <p:nvPr/>
            </p:nvSpPr>
            <p:spPr bwMode="auto">
              <a:xfrm>
                <a:off x="5081514" y="1963723"/>
                <a:ext cx="4082" cy="4665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1 w 3"/>
                  <a:gd name="T5" fmla="*/ 3 h 3"/>
                  <a:gd name="T6" fmla="*/ 2 w 3"/>
                  <a:gd name="T7" fmla="*/ 3 h 3"/>
                  <a:gd name="T8" fmla="*/ 3 w 3"/>
                  <a:gd name="T9" fmla="*/ 1 h 3"/>
                  <a:gd name="T10" fmla="*/ 3 w 3"/>
                  <a:gd name="T11" fmla="*/ 0 h 3"/>
                  <a:gd name="T12" fmla="*/ 2 w 3"/>
                  <a:gd name="T13" fmla="*/ 0 h 3"/>
                  <a:gd name="T14" fmla="*/ 2 w 3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0" y="1"/>
                      <a:pt x="0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2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3" name="Freeform 275"/>
              <p:cNvSpPr>
                <a:spLocks/>
              </p:cNvSpPr>
              <p:nvPr/>
            </p:nvSpPr>
            <p:spPr bwMode="auto">
              <a:xfrm>
                <a:off x="5081514" y="1959641"/>
                <a:ext cx="1166" cy="4082"/>
              </a:xfrm>
              <a:custGeom>
                <a:avLst/>
                <a:gdLst>
                  <a:gd name="T0" fmla="*/ 0 w 1"/>
                  <a:gd name="T1" fmla="*/ 1 h 3"/>
                  <a:gd name="T2" fmla="*/ 0 w 1"/>
                  <a:gd name="T3" fmla="*/ 1 h 3"/>
                  <a:gd name="T4" fmla="*/ 1 w 1"/>
                  <a:gd name="T5" fmla="*/ 3 h 3"/>
                  <a:gd name="T6" fmla="*/ 1 w 1"/>
                  <a:gd name="T7" fmla="*/ 3 h 3"/>
                  <a:gd name="T8" fmla="*/ 1 w 1"/>
                  <a:gd name="T9" fmla="*/ 3 h 3"/>
                  <a:gd name="T10" fmla="*/ 1 w 1"/>
                  <a:gd name="T11" fmla="*/ 3 h 3"/>
                  <a:gd name="T12" fmla="*/ 1 w 1"/>
                  <a:gd name="T13" fmla="*/ 0 h 3"/>
                  <a:gd name="T14" fmla="*/ 0 w 1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4" name="Freeform 276"/>
              <p:cNvSpPr>
                <a:spLocks/>
              </p:cNvSpPr>
              <p:nvPr/>
            </p:nvSpPr>
            <p:spPr bwMode="auto">
              <a:xfrm>
                <a:off x="5078598" y="195730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0 h 3"/>
                  <a:gd name="T4" fmla="*/ 0 w 3"/>
                  <a:gd name="T5" fmla="*/ 2 h 3"/>
                  <a:gd name="T6" fmla="*/ 0 w 3"/>
                  <a:gd name="T7" fmla="*/ 2 h 3"/>
                  <a:gd name="T8" fmla="*/ 0 w 3"/>
                  <a:gd name="T9" fmla="*/ 2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1 h 3"/>
                  <a:gd name="T18" fmla="*/ 2 w 3"/>
                  <a:gd name="T19" fmla="*/ 0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5" name="Freeform 277"/>
              <p:cNvSpPr>
                <a:spLocks/>
              </p:cNvSpPr>
              <p:nvPr/>
            </p:nvSpPr>
            <p:spPr bwMode="auto">
              <a:xfrm>
                <a:off x="5077432" y="195555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1 w 3"/>
                  <a:gd name="T3" fmla="*/ 0 h 3"/>
                  <a:gd name="T4" fmla="*/ 1 w 3"/>
                  <a:gd name="T5" fmla="*/ 0 h 3"/>
                  <a:gd name="T6" fmla="*/ 0 w 3"/>
                  <a:gd name="T7" fmla="*/ 1 h 3"/>
                  <a:gd name="T8" fmla="*/ 0 w 3"/>
                  <a:gd name="T9" fmla="*/ 1 h 3"/>
                  <a:gd name="T10" fmla="*/ 1 w 3"/>
                  <a:gd name="T11" fmla="*/ 3 h 3"/>
                  <a:gd name="T12" fmla="*/ 1 w 3"/>
                  <a:gd name="T13" fmla="*/ 3 h 3"/>
                  <a:gd name="T14" fmla="*/ 3 w 3"/>
                  <a:gd name="T15" fmla="*/ 1 h 3"/>
                  <a:gd name="T16" fmla="*/ 3 w 3"/>
                  <a:gd name="T17" fmla="*/ 1 h 3"/>
                  <a:gd name="T18" fmla="*/ 3 w 3"/>
                  <a:gd name="T19" fmla="*/ 1 h 3"/>
                  <a:gd name="T20" fmla="*/ 2 w 3"/>
                  <a:gd name="T2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6" name="Freeform 278"/>
              <p:cNvSpPr>
                <a:spLocks/>
              </p:cNvSpPr>
              <p:nvPr/>
            </p:nvSpPr>
            <p:spPr bwMode="auto">
              <a:xfrm>
                <a:off x="5074516" y="1957309"/>
                <a:ext cx="4082" cy="4082"/>
              </a:xfrm>
              <a:custGeom>
                <a:avLst/>
                <a:gdLst>
                  <a:gd name="T0" fmla="*/ 2 w 3"/>
                  <a:gd name="T1" fmla="*/ 0 h 3"/>
                  <a:gd name="T2" fmla="*/ 0 w 3"/>
                  <a:gd name="T3" fmla="*/ 2 h 3"/>
                  <a:gd name="T4" fmla="*/ 0 w 3"/>
                  <a:gd name="T5" fmla="*/ 2 h 3"/>
                  <a:gd name="T6" fmla="*/ 1 w 3"/>
                  <a:gd name="T7" fmla="*/ 2 h 3"/>
                  <a:gd name="T8" fmla="*/ 2 w 3"/>
                  <a:gd name="T9" fmla="*/ 3 h 3"/>
                  <a:gd name="T10" fmla="*/ 2 w 3"/>
                  <a:gd name="T11" fmla="*/ 3 h 3"/>
                  <a:gd name="T12" fmla="*/ 2 w 3"/>
                  <a:gd name="T13" fmla="*/ 3 h 3"/>
                  <a:gd name="T14" fmla="*/ 3 w 3"/>
                  <a:gd name="T15" fmla="*/ 2 h 3"/>
                  <a:gd name="T16" fmla="*/ 3 w 3"/>
                  <a:gd name="T17" fmla="*/ 2 h 3"/>
                  <a:gd name="T18" fmla="*/ 2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1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7" name="Freeform 279"/>
              <p:cNvSpPr>
                <a:spLocks/>
              </p:cNvSpPr>
              <p:nvPr/>
            </p:nvSpPr>
            <p:spPr bwMode="auto">
              <a:xfrm>
                <a:off x="5073350" y="1959641"/>
                <a:ext cx="4082" cy="4082"/>
              </a:xfrm>
              <a:custGeom>
                <a:avLst/>
                <a:gdLst>
                  <a:gd name="T0" fmla="*/ 1 w 3"/>
                  <a:gd name="T1" fmla="*/ 0 h 3"/>
                  <a:gd name="T2" fmla="*/ 0 w 3"/>
                  <a:gd name="T3" fmla="*/ 1 h 3"/>
                  <a:gd name="T4" fmla="*/ 0 w 3"/>
                  <a:gd name="T5" fmla="*/ 1 h 3"/>
                  <a:gd name="T6" fmla="*/ 1 w 3"/>
                  <a:gd name="T7" fmla="*/ 3 h 3"/>
                  <a:gd name="T8" fmla="*/ 2 w 3"/>
                  <a:gd name="T9" fmla="*/ 3 h 3"/>
                  <a:gd name="T10" fmla="*/ 3 w 3"/>
                  <a:gd name="T11" fmla="*/ 1 h 3"/>
                  <a:gd name="T12" fmla="*/ 3 w 3"/>
                  <a:gd name="T13" fmla="*/ 1 h 3"/>
                  <a:gd name="T14" fmla="*/ 2 w 3"/>
                  <a:gd name="T15" fmla="*/ 0 h 3"/>
                  <a:gd name="T16" fmla="*/ 1 w 3"/>
                  <a:gd name="T17" fmla="*/ 0 h 3"/>
                  <a:gd name="T18" fmla="*/ 1 w 3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8" name="Freeform 280"/>
              <p:cNvSpPr>
                <a:spLocks/>
              </p:cNvSpPr>
              <p:nvPr/>
            </p:nvSpPr>
            <p:spPr bwMode="auto">
              <a:xfrm>
                <a:off x="5071601" y="1957309"/>
                <a:ext cx="2916" cy="4082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2 h 3"/>
                  <a:gd name="T4" fmla="*/ 0 w 2"/>
                  <a:gd name="T5" fmla="*/ 2 h 3"/>
                  <a:gd name="T6" fmla="*/ 1 w 2"/>
                  <a:gd name="T7" fmla="*/ 3 h 3"/>
                  <a:gd name="T8" fmla="*/ 1 w 2"/>
                  <a:gd name="T9" fmla="*/ 3 h 3"/>
                  <a:gd name="T10" fmla="*/ 2 w 2"/>
                  <a:gd name="T11" fmla="*/ 2 h 3"/>
                  <a:gd name="T12" fmla="*/ 2 w 2"/>
                  <a:gd name="T13" fmla="*/ 2 h 3"/>
                  <a:gd name="T14" fmla="*/ 1 w 2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9" name="Freeform 281"/>
              <p:cNvSpPr>
                <a:spLocks/>
              </p:cNvSpPr>
              <p:nvPr/>
            </p:nvSpPr>
            <p:spPr bwMode="auto">
              <a:xfrm>
                <a:off x="5071601" y="1963723"/>
                <a:ext cx="2916" cy="4665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1 w 2"/>
                  <a:gd name="T5" fmla="*/ 2 h 3"/>
                  <a:gd name="T6" fmla="*/ 1 w 2"/>
                  <a:gd name="T7" fmla="*/ 3 h 3"/>
                  <a:gd name="T8" fmla="*/ 1 w 2"/>
                  <a:gd name="T9" fmla="*/ 2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1 w 2"/>
                  <a:gd name="T19" fmla="*/ 0 h 3"/>
                  <a:gd name="T20" fmla="*/ 0 w 2"/>
                  <a:gd name="T21" fmla="*/ 1 h 3"/>
                  <a:gd name="T22" fmla="*/ 0 w 2"/>
                  <a:gd name="T23" fmla="*/ 1 h 3"/>
                  <a:gd name="T24" fmla="*/ 0 w 2"/>
                  <a:gd name="T2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" name="Freeform 282"/>
              <p:cNvSpPr>
                <a:spLocks/>
              </p:cNvSpPr>
              <p:nvPr/>
            </p:nvSpPr>
            <p:spPr bwMode="auto">
              <a:xfrm>
                <a:off x="5071601" y="1965472"/>
                <a:ext cx="1750" cy="2915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1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1" name="Freeform 283"/>
              <p:cNvSpPr>
                <a:spLocks/>
              </p:cNvSpPr>
              <p:nvPr/>
            </p:nvSpPr>
            <p:spPr bwMode="auto">
              <a:xfrm>
                <a:off x="5073350" y="1968388"/>
                <a:ext cx="1166" cy="233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0 h 2"/>
                  <a:gd name="T8" fmla="*/ 0 w 1"/>
                  <a:gd name="T9" fmla="*/ 0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2" name="Freeform 284"/>
              <p:cNvSpPr>
                <a:spLocks/>
              </p:cNvSpPr>
              <p:nvPr/>
            </p:nvSpPr>
            <p:spPr bwMode="auto">
              <a:xfrm>
                <a:off x="5074516" y="1969554"/>
                <a:ext cx="2916" cy="4082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0 h 3"/>
                  <a:gd name="T4" fmla="*/ 1 w 2"/>
                  <a:gd name="T5" fmla="*/ 0 h 3"/>
                  <a:gd name="T6" fmla="*/ 1 w 2"/>
                  <a:gd name="T7" fmla="*/ 0 h 3"/>
                  <a:gd name="T8" fmla="*/ 0 w 2"/>
                  <a:gd name="T9" fmla="*/ 1 h 3"/>
                  <a:gd name="T10" fmla="*/ 0 w 2"/>
                  <a:gd name="T11" fmla="*/ 2 h 3"/>
                  <a:gd name="T12" fmla="*/ 1 w 2"/>
                  <a:gd name="T13" fmla="*/ 3 h 3"/>
                  <a:gd name="T14" fmla="*/ 2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2" y="2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3" name="Freeform 285"/>
              <p:cNvSpPr>
                <a:spLocks/>
              </p:cNvSpPr>
              <p:nvPr/>
            </p:nvSpPr>
            <p:spPr bwMode="auto">
              <a:xfrm>
                <a:off x="5074516" y="1970720"/>
                <a:ext cx="4082" cy="2915"/>
              </a:xfrm>
              <a:custGeom>
                <a:avLst/>
                <a:gdLst>
                  <a:gd name="T0" fmla="*/ 7 w 7"/>
                  <a:gd name="T1" fmla="*/ 5 h 5"/>
                  <a:gd name="T2" fmla="*/ 7 w 7"/>
                  <a:gd name="T3" fmla="*/ 3 h 5"/>
                  <a:gd name="T4" fmla="*/ 5 w 7"/>
                  <a:gd name="T5" fmla="*/ 0 h 5"/>
                  <a:gd name="T6" fmla="*/ 0 w 7"/>
                  <a:gd name="T7" fmla="*/ 5 h 5"/>
                  <a:gd name="T8" fmla="*/ 2 w 7"/>
                  <a:gd name="T9" fmla="*/ 5 h 5"/>
                  <a:gd name="T10" fmla="*/ 7 w 7"/>
                  <a:gd name="T11" fmla="*/ 5 h 5"/>
                  <a:gd name="T12" fmla="*/ 7 w 7"/>
                  <a:gd name="T13" fmla="*/ 5 h 5"/>
                  <a:gd name="T14" fmla="*/ 7 w 7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7" y="5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0" y="5"/>
                    </a:lnTo>
                    <a:lnTo>
                      <a:pt x="2" y="5"/>
                    </a:lnTo>
                    <a:lnTo>
                      <a:pt x="7" y="5"/>
                    </a:lnTo>
                    <a:lnTo>
                      <a:pt x="7" y="5"/>
                    </a:lnTo>
                    <a:lnTo>
                      <a:pt x="7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4" name="Freeform 286"/>
              <p:cNvSpPr>
                <a:spLocks/>
              </p:cNvSpPr>
              <p:nvPr/>
            </p:nvSpPr>
            <p:spPr bwMode="auto">
              <a:xfrm>
                <a:off x="5077432" y="1974802"/>
                <a:ext cx="27406" cy="2915"/>
              </a:xfrm>
              <a:custGeom>
                <a:avLst/>
                <a:gdLst>
                  <a:gd name="T0" fmla="*/ 20 w 20"/>
                  <a:gd name="T1" fmla="*/ 2 h 2"/>
                  <a:gd name="T2" fmla="*/ 20 w 20"/>
                  <a:gd name="T3" fmla="*/ 2 h 2"/>
                  <a:gd name="T4" fmla="*/ 20 w 20"/>
                  <a:gd name="T5" fmla="*/ 2 h 2"/>
                  <a:gd name="T6" fmla="*/ 20 w 20"/>
                  <a:gd name="T7" fmla="*/ 1 h 2"/>
                  <a:gd name="T8" fmla="*/ 20 w 20"/>
                  <a:gd name="T9" fmla="*/ 1 h 2"/>
                  <a:gd name="T10" fmla="*/ 20 w 20"/>
                  <a:gd name="T11" fmla="*/ 1 h 2"/>
                  <a:gd name="T12" fmla="*/ 20 w 20"/>
                  <a:gd name="T13" fmla="*/ 1 h 2"/>
                  <a:gd name="T14" fmla="*/ 20 w 20"/>
                  <a:gd name="T15" fmla="*/ 1 h 2"/>
                  <a:gd name="T16" fmla="*/ 20 w 20"/>
                  <a:gd name="T17" fmla="*/ 1 h 2"/>
                  <a:gd name="T18" fmla="*/ 20 w 20"/>
                  <a:gd name="T19" fmla="*/ 1 h 2"/>
                  <a:gd name="T20" fmla="*/ 20 w 20"/>
                  <a:gd name="T21" fmla="*/ 1 h 2"/>
                  <a:gd name="T22" fmla="*/ 20 w 20"/>
                  <a:gd name="T23" fmla="*/ 1 h 2"/>
                  <a:gd name="T24" fmla="*/ 20 w 20"/>
                  <a:gd name="T25" fmla="*/ 1 h 2"/>
                  <a:gd name="T26" fmla="*/ 20 w 20"/>
                  <a:gd name="T27" fmla="*/ 1 h 2"/>
                  <a:gd name="T28" fmla="*/ 20 w 20"/>
                  <a:gd name="T29" fmla="*/ 0 h 2"/>
                  <a:gd name="T30" fmla="*/ 12 w 20"/>
                  <a:gd name="T31" fmla="*/ 0 h 2"/>
                  <a:gd name="T32" fmla="*/ 10 w 20"/>
                  <a:gd name="T33" fmla="*/ 0 h 2"/>
                  <a:gd name="T34" fmla="*/ 10 w 20"/>
                  <a:gd name="T35" fmla="*/ 0 h 2"/>
                  <a:gd name="T36" fmla="*/ 9 w 20"/>
                  <a:gd name="T37" fmla="*/ 0 h 2"/>
                  <a:gd name="T38" fmla="*/ 0 w 20"/>
                  <a:gd name="T39" fmla="*/ 0 h 2"/>
                  <a:gd name="T40" fmla="*/ 0 w 20"/>
                  <a:gd name="T41" fmla="*/ 1 h 2"/>
                  <a:gd name="T42" fmla="*/ 0 w 20"/>
                  <a:gd name="T43" fmla="*/ 1 h 2"/>
                  <a:gd name="T44" fmla="*/ 0 w 20"/>
                  <a:gd name="T45" fmla="*/ 1 h 2"/>
                  <a:gd name="T46" fmla="*/ 0 w 20"/>
                  <a:gd name="T47" fmla="*/ 1 h 2"/>
                  <a:gd name="T48" fmla="*/ 0 w 20"/>
                  <a:gd name="T49" fmla="*/ 1 h 2"/>
                  <a:gd name="T50" fmla="*/ 0 w 20"/>
                  <a:gd name="T51" fmla="*/ 1 h 2"/>
                  <a:gd name="T52" fmla="*/ 0 w 20"/>
                  <a:gd name="T53" fmla="*/ 1 h 2"/>
                  <a:gd name="T54" fmla="*/ 0 w 20"/>
                  <a:gd name="T55" fmla="*/ 1 h 2"/>
                  <a:gd name="T56" fmla="*/ 0 w 20"/>
                  <a:gd name="T57" fmla="*/ 1 h 2"/>
                  <a:gd name="T58" fmla="*/ 0 w 20"/>
                  <a:gd name="T59" fmla="*/ 1 h 2"/>
                  <a:gd name="T60" fmla="*/ 0 w 20"/>
                  <a:gd name="T61" fmla="*/ 1 h 2"/>
                  <a:gd name="T62" fmla="*/ 0 w 20"/>
                  <a:gd name="T63" fmla="*/ 2 h 2"/>
                  <a:gd name="T64" fmla="*/ 0 w 20"/>
                  <a:gd name="T65" fmla="*/ 2 h 2"/>
                  <a:gd name="T66" fmla="*/ 0 w 20"/>
                  <a:gd name="T67" fmla="*/ 2 h 2"/>
                  <a:gd name="T68" fmla="*/ 0 w 20"/>
                  <a:gd name="T69" fmla="*/ 2 h 2"/>
                  <a:gd name="T70" fmla="*/ 20 w 20"/>
                  <a:gd name="T7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0" h="2">
                    <a:moveTo>
                      <a:pt x="20" y="2"/>
                    </a:moveTo>
                    <a:cubicBezTo>
                      <a:pt x="20" y="2"/>
                      <a:pt x="20" y="2"/>
                      <a:pt x="20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7" y="0"/>
                      <a:pt x="15" y="0"/>
                      <a:pt x="12" y="0"/>
                    </a:cubicBezTo>
                    <a:cubicBezTo>
                      <a:pt x="11" y="0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7" y="1"/>
                      <a:pt x="13" y="1"/>
                      <a:pt x="2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5" name="Freeform 287"/>
              <p:cNvSpPr>
                <a:spLocks/>
              </p:cNvSpPr>
              <p:nvPr/>
            </p:nvSpPr>
            <p:spPr bwMode="auto">
              <a:xfrm>
                <a:off x="5101922" y="1970720"/>
                <a:ext cx="2916" cy="2915"/>
              </a:xfrm>
              <a:custGeom>
                <a:avLst/>
                <a:gdLst>
                  <a:gd name="T0" fmla="*/ 5 w 5"/>
                  <a:gd name="T1" fmla="*/ 5 h 5"/>
                  <a:gd name="T2" fmla="*/ 3 w 5"/>
                  <a:gd name="T3" fmla="*/ 0 h 5"/>
                  <a:gd name="T4" fmla="*/ 0 w 5"/>
                  <a:gd name="T5" fmla="*/ 3 h 5"/>
                  <a:gd name="T6" fmla="*/ 3 w 5"/>
                  <a:gd name="T7" fmla="*/ 5 h 5"/>
                  <a:gd name="T8" fmla="*/ 5 w 5"/>
                  <a:gd name="T9" fmla="*/ 5 h 5"/>
                  <a:gd name="T10" fmla="*/ 5 w 5"/>
                  <a:gd name="T11" fmla="*/ 5 h 5"/>
                  <a:gd name="T12" fmla="*/ 5 w 5"/>
                  <a:gd name="T13" fmla="*/ 5 h 5"/>
                  <a:gd name="T14" fmla="*/ 5 w 5"/>
                  <a:gd name="T1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5">
                    <a:moveTo>
                      <a:pt x="5" y="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6" name="Freeform 288"/>
              <p:cNvSpPr>
                <a:spLocks/>
              </p:cNvSpPr>
              <p:nvPr/>
            </p:nvSpPr>
            <p:spPr bwMode="auto">
              <a:xfrm>
                <a:off x="5103672" y="1969554"/>
                <a:ext cx="4082" cy="4082"/>
              </a:xfrm>
              <a:custGeom>
                <a:avLst/>
                <a:gdLst>
                  <a:gd name="T0" fmla="*/ 3 w 3"/>
                  <a:gd name="T1" fmla="*/ 2 h 3"/>
                  <a:gd name="T2" fmla="*/ 2 w 3"/>
                  <a:gd name="T3" fmla="*/ 1 h 3"/>
                  <a:gd name="T4" fmla="*/ 2 w 3"/>
                  <a:gd name="T5" fmla="*/ 0 h 3"/>
                  <a:gd name="T6" fmla="*/ 2 w 3"/>
                  <a:gd name="T7" fmla="*/ 0 h 3"/>
                  <a:gd name="T8" fmla="*/ 1 w 3"/>
                  <a:gd name="T9" fmla="*/ 0 h 3"/>
                  <a:gd name="T10" fmla="*/ 0 w 3"/>
                  <a:gd name="T11" fmla="*/ 1 h 3"/>
                  <a:gd name="T12" fmla="*/ 2 w 3"/>
                  <a:gd name="T13" fmla="*/ 3 h 3"/>
                  <a:gd name="T14" fmla="*/ 3 w 3"/>
                  <a:gd name="T15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3">
                    <a:moveTo>
                      <a:pt x="3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2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7" name="Freeform 289"/>
              <p:cNvSpPr>
                <a:spLocks/>
              </p:cNvSpPr>
              <p:nvPr/>
            </p:nvSpPr>
            <p:spPr bwMode="auto">
              <a:xfrm>
                <a:off x="5107753" y="1968388"/>
                <a:ext cx="1166" cy="2332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1 w 1"/>
                  <a:gd name="T5" fmla="*/ 0 h 2"/>
                  <a:gd name="T6" fmla="*/ 1 w 1"/>
                  <a:gd name="T7" fmla="*/ 0 h 2"/>
                  <a:gd name="T8" fmla="*/ 0 w 1"/>
                  <a:gd name="T9" fmla="*/ 1 h 2"/>
                  <a:gd name="T10" fmla="*/ 0 w 1"/>
                  <a:gd name="T11" fmla="*/ 1 h 2"/>
                  <a:gd name="T12" fmla="*/ 1 w 1"/>
                  <a:gd name="T13" fmla="*/ 2 h 2"/>
                  <a:gd name="T14" fmla="*/ 1 w 1"/>
                  <a:gd name="T1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8" name="Freeform 290"/>
              <p:cNvSpPr>
                <a:spLocks/>
              </p:cNvSpPr>
              <p:nvPr/>
            </p:nvSpPr>
            <p:spPr bwMode="auto">
              <a:xfrm>
                <a:off x="5108920" y="1965472"/>
                <a:ext cx="2916" cy="2915"/>
              </a:xfrm>
              <a:custGeom>
                <a:avLst/>
                <a:gdLst>
                  <a:gd name="T0" fmla="*/ 2 w 2"/>
                  <a:gd name="T1" fmla="*/ 0 h 2"/>
                  <a:gd name="T2" fmla="*/ 1 w 2"/>
                  <a:gd name="T3" fmla="*/ 0 h 2"/>
                  <a:gd name="T4" fmla="*/ 0 w 2"/>
                  <a:gd name="T5" fmla="*/ 1 h 2"/>
                  <a:gd name="T6" fmla="*/ 1 w 2"/>
                  <a:gd name="T7" fmla="*/ 2 h 2"/>
                  <a:gd name="T8" fmla="*/ 2 w 2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1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9" name="Freeform 291"/>
              <p:cNvSpPr>
                <a:spLocks/>
              </p:cNvSpPr>
              <p:nvPr/>
            </p:nvSpPr>
            <p:spPr bwMode="auto">
              <a:xfrm>
                <a:off x="5108920" y="1959641"/>
                <a:ext cx="2916" cy="5831"/>
              </a:xfrm>
              <a:custGeom>
                <a:avLst/>
                <a:gdLst>
                  <a:gd name="T0" fmla="*/ 1 w 2"/>
                  <a:gd name="T1" fmla="*/ 3 h 4"/>
                  <a:gd name="T2" fmla="*/ 1 w 2"/>
                  <a:gd name="T3" fmla="*/ 0 h 4"/>
                  <a:gd name="T4" fmla="*/ 1 w 2"/>
                  <a:gd name="T5" fmla="*/ 0 h 4"/>
                  <a:gd name="T6" fmla="*/ 0 w 2"/>
                  <a:gd name="T7" fmla="*/ 2 h 4"/>
                  <a:gd name="T8" fmla="*/ 0 w 2"/>
                  <a:gd name="T9" fmla="*/ 2 h 4"/>
                  <a:gd name="T10" fmla="*/ 1 w 2"/>
                  <a:gd name="T11" fmla="*/ 3 h 4"/>
                  <a:gd name="T12" fmla="*/ 1 w 2"/>
                  <a:gd name="T13" fmla="*/ 4 h 4"/>
                  <a:gd name="T14" fmla="*/ 1 w 2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4">
                    <a:moveTo>
                      <a:pt x="1" y="3"/>
                    </a:moveTo>
                    <a:cubicBezTo>
                      <a:pt x="2" y="2"/>
                      <a:pt x="2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0" name="Freeform 292"/>
              <p:cNvSpPr>
                <a:spLocks/>
              </p:cNvSpPr>
              <p:nvPr/>
            </p:nvSpPr>
            <p:spPr bwMode="auto">
              <a:xfrm>
                <a:off x="5108920" y="1955559"/>
                <a:ext cx="2916" cy="4082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2 h 3"/>
                  <a:gd name="T4" fmla="*/ 2 w 2"/>
                  <a:gd name="T5" fmla="*/ 2 h 3"/>
                  <a:gd name="T6" fmla="*/ 1 w 2"/>
                  <a:gd name="T7" fmla="*/ 0 h 3"/>
                  <a:gd name="T8" fmla="*/ 1 w 2"/>
                  <a:gd name="T9" fmla="*/ 0 h 3"/>
                  <a:gd name="T10" fmla="*/ 0 w 2"/>
                  <a:gd name="T11" fmla="*/ 0 h 3"/>
                  <a:gd name="T12" fmla="*/ 2 w 2"/>
                  <a:gd name="T13" fmla="*/ 3 h 3"/>
                  <a:gd name="T14" fmla="*/ 2 w 2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3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1" name="Freeform 293"/>
              <p:cNvSpPr>
                <a:spLocks/>
              </p:cNvSpPr>
              <p:nvPr/>
            </p:nvSpPr>
            <p:spPr bwMode="auto">
              <a:xfrm>
                <a:off x="5107753" y="1952644"/>
                <a:ext cx="1166" cy="2915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1 w 1"/>
                  <a:gd name="T5" fmla="*/ 2 h 2"/>
                  <a:gd name="T6" fmla="*/ 1 w 1"/>
                  <a:gd name="T7" fmla="*/ 2 h 2"/>
                  <a:gd name="T8" fmla="*/ 1 w 1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1"/>
                      <a:pt x="0" y="0"/>
                    </a:cubicBezTo>
                    <a:cubicBezTo>
                      <a:pt x="1" y="1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2" name="Freeform 294"/>
              <p:cNvSpPr>
                <a:spLocks/>
              </p:cNvSpPr>
              <p:nvPr/>
            </p:nvSpPr>
            <p:spPr bwMode="auto">
              <a:xfrm>
                <a:off x="5104838" y="1955559"/>
                <a:ext cx="2916" cy="4082"/>
              </a:xfrm>
              <a:custGeom>
                <a:avLst/>
                <a:gdLst>
                  <a:gd name="T0" fmla="*/ 0 w 2"/>
                  <a:gd name="T1" fmla="*/ 2 h 3"/>
                  <a:gd name="T2" fmla="*/ 1 w 2"/>
                  <a:gd name="T3" fmla="*/ 3 h 3"/>
                  <a:gd name="T4" fmla="*/ 1 w 2"/>
                  <a:gd name="T5" fmla="*/ 3 h 3"/>
                  <a:gd name="T6" fmla="*/ 1 w 2"/>
                  <a:gd name="T7" fmla="*/ 3 h 3"/>
                  <a:gd name="T8" fmla="*/ 2 w 2"/>
                  <a:gd name="T9" fmla="*/ 1 h 3"/>
                  <a:gd name="T10" fmla="*/ 2 w 2"/>
                  <a:gd name="T11" fmla="*/ 1 h 3"/>
                  <a:gd name="T12" fmla="*/ 2 w 2"/>
                  <a:gd name="T13" fmla="*/ 1 h 3"/>
                  <a:gd name="T14" fmla="*/ 1 w 2"/>
                  <a:gd name="T15" fmla="*/ 0 h 3"/>
                  <a:gd name="T16" fmla="*/ 1 w 2"/>
                  <a:gd name="T17" fmla="*/ 0 h 3"/>
                  <a:gd name="T18" fmla="*/ 0 w 2"/>
                  <a:gd name="T19" fmla="*/ 1 h 3"/>
                  <a:gd name="T20" fmla="*/ 0 w 2"/>
                  <a:gd name="T21" fmla="*/ 2 h 3"/>
                  <a:gd name="T22" fmla="*/ 0 w 2"/>
                  <a:gd name="T23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" h="3">
                    <a:moveTo>
                      <a:pt x="0" y="2"/>
                    </a:moveTo>
                    <a:cubicBezTo>
                      <a:pt x="1" y="2"/>
                      <a:pt x="1" y="2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3" name="Freeform 295"/>
              <p:cNvSpPr>
                <a:spLocks/>
              </p:cNvSpPr>
              <p:nvPr/>
            </p:nvSpPr>
            <p:spPr bwMode="auto">
              <a:xfrm>
                <a:off x="5103672" y="1952644"/>
                <a:ext cx="1166" cy="4665"/>
              </a:xfrm>
              <a:custGeom>
                <a:avLst/>
                <a:gdLst>
                  <a:gd name="T0" fmla="*/ 1 w 1"/>
                  <a:gd name="T1" fmla="*/ 3 h 3"/>
                  <a:gd name="T2" fmla="*/ 1 w 1"/>
                  <a:gd name="T3" fmla="*/ 3 h 3"/>
                  <a:gd name="T4" fmla="*/ 1 w 1"/>
                  <a:gd name="T5" fmla="*/ 1 h 3"/>
                  <a:gd name="T6" fmla="*/ 1 w 1"/>
                  <a:gd name="T7" fmla="*/ 1 h 3"/>
                  <a:gd name="T8" fmla="*/ 1 w 1"/>
                  <a:gd name="T9" fmla="*/ 0 h 3"/>
                  <a:gd name="T10" fmla="*/ 0 w 1"/>
                  <a:gd name="T11" fmla="*/ 1 h 3"/>
                  <a:gd name="T12" fmla="*/ 1 w 1"/>
                  <a:gd name="T13" fmla="*/ 3 h 3"/>
                  <a:gd name="T14" fmla="*/ 1 w 1"/>
                  <a:gd name="T1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4" name="Freeform 296"/>
              <p:cNvSpPr>
                <a:spLocks/>
              </p:cNvSpPr>
              <p:nvPr/>
            </p:nvSpPr>
            <p:spPr bwMode="auto">
              <a:xfrm>
                <a:off x="5099590" y="1952644"/>
                <a:ext cx="2332" cy="4665"/>
              </a:xfrm>
              <a:custGeom>
                <a:avLst/>
                <a:gdLst>
                  <a:gd name="T0" fmla="*/ 2 w 2"/>
                  <a:gd name="T1" fmla="*/ 1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0 h 3"/>
                  <a:gd name="T8" fmla="*/ 0 w 2"/>
                  <a:gd name="T9" fmla="*/ 3 h 3"/>
                  <a:gd name="T10" fmla="*/ 0 w 2"/>
                  <a:gd name="T11" fmla="*/ 3 h 3"/>
                  <a:gd name="T12" fmla="*/ 1 w 2"/>
                  <a:gd name="T13" fmla="*/ 3 h 3"/>
                  <a:gd name="T14" fmla="*/ 2 w 2"/>
                  <a:gd name="T15" fmla="*/ 1 h 3"/>
                  <a:gd name="T16" fmla="*/ 2 w 2"/>
                  <a:gd name="T1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2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5" name="Freeform 297"/>
              <p:cNvSpPr>
                <a:spLocks/>
              </p:cNvSpPr>
              <p:nvPr/>
            </p:nvSpPr>
            <p:spPr bwMode="auto">
              <a:xfrm>
                <a:off x="5095508" y="1951478"/>
                <a:ext cx="4082" cy="13995"/>
              </a:xfrm>
              <a:custGeom>
                <a:avLst/>
                <a:gdLst>
                  <a:gd name="T0" fmla="*/ 1 w 3"/>
                  <a:gd name="T1" fmla="*/ 10 h 10"/>
                  <a:gd name="T2" fmla="*/ 3 w 3"/>
                  <a:gd name="T3" fmla="*/ 0 h 10"/>
                  <a:gd name="T4" fmla="*/ 3 w 3"/>
                  <a:gd name="T5" fmla="*/ 0 h 10"/>
                  <a:gd name="T6" fmla="*/ 2 w 3"/>
                  <a:gd name="T7" fmla="*/ 0 h 10"/>
                  <a:gd name="T8" fmla="*/ 2 w 3"/>
                  <a:gd name="T9" fmla="*/ 0 h 10"/>
                  <a:gd name="T10" fmla="*/ 2 w 3"/>
                  <a:gd name="T11" fmla="*/ 0 h 10"/>
                  <a:gd name="T12" fmla="*/ 0 w 3"/>
                  <a:gd name="T13" fmla="*/ 10 h 10"/>
                  <a:gd name="T14" fmla="*/ 1 w 3"/>
                  <a:gd name="T15" fmla="*/ 10 h 10"/>
                  <a:gd name="T16" fmla="*/ 1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1" y="1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6" name="Freeform 298"/>
              <p:cNvSpPr>
                <a:spLocks/>
              </p:cNvSpPr>
              <p:nvPr/>
            </p:nvSpPr>
            <p:spPr bwMode="auto">
              <a:xfrm>
                <a:off x="5093759" y="1952644"/>
                <a:ext cx="1750" cy="12828"/>
              </a:xfrm>
              <a:custGeom>
                <a:avLst/>
                <a:gdLst>
                  <a:gd name="T0" fmla="*/ 0 w 1"/>
                  <a:gd name="T1" fmla="*/ 0 h 9"/>
                  <a:gd name="T2" fmla="*/ 0 w 1"/>
                  <a:gd name="T3" fmla="*/ 1 h 9"/>
                  <a:gd name="T4" fmla="*/ 0 w 1"/>
                  <a:gd name="T5" fmla="*/ 9 h 9"/>
                  <a:gd name="T6" fmla="*/ 0 w 1"/>
                  <a:gd name="T7" fmla="*/ 9 h 9"/>
                  <a:gd name="T8" fmla="*/ 1 w 1"/>
                  <a:gd name="T9" fmla="*/ 0 h 9"/>
                  <a:gd name="T10" fmla="*/ 1 w 1"/>
                  <a:gd name="T11" fmla="*/ 0 h 9"/>
                  <a:gd name="T12" fmla="*/ 0 w 1"/>
                  <a:gd name="T13" fmla="*/ 0 h 9"/>
                  <a:gd name="T14" fmla="*/ 0 w 1"/>
                  <a:gd name="T15" fmla="*/ 0 h 9"/>
                  <a:gd name="T16" fmla="*/ 0 w 1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" h="9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7" name="Freeform 299"/>
              <p:cNvSpPr>
                <a:spLocks/>
              </p:cNvSpPr>
              <p:nvPr/>
            </p:nvSpPr>
            <p:spPr bwMode="auto">
              <a:xfrm>
                <a:off x="5086761" y="1935151"/>
                <a:ext cx="8747" cy="8164"/>
              </a:xfrm>
              <a:custGeom>
                <a:avLst/>
                <a:gdLst>
                  <a:gd name="T0" fmla="*/ 2 w 6"/>
                  <a:gd name="T1" fmla="*/ 4 h 6"/>
                  <a:gd name="T2" fmla="*/ 3 w 6"/>
                  <a:gd name="T3" fmla="*/ 4 h 6"/>
                  <a:gd name="T4" fmla="*/ 2 w 6"/>
                  <a:gd name="T5" fmla="*/ 6 h 6"/>
                  <a:gd name="T6" fmla="*/ 2 w 6"/>
                  <a:gd name="T7" fmla="*/ 6 h 6"/>
                  <a:gd name="T8" fmla="*/ 5 w 6"/>
                  <a:gd name="T9" fmla="*/ 6 h 6"/>
                  <a:gd name="T10" fmla="*/ 5 w 6"/>
                  <a:gd name="T11" fmla="*/ 6 h 6"/>
                  <a:gd name="T12" fmla="*/ 4 w 6"/>
                  <a:gd name="T13" fmla="*/ 4 h 6"/>
                  <a:gd name="T14" fmla="*/ 6 w 6"/>
                  <a:gd name="T15" fmla="*/ 4 h 6"/>
                  <a:gd name="T16" fmla="*/ 6 w 6"/>
                  <a:gd name="T17" fmla="*/ 4 h 6"/>
                  <a:gd name="T18" fmla="*/ 6 w 6"/>
                  <a:gd name="T19" fmla="*/ 2 h 6"/>
                  <a:gd name="T20" fmla="*/ 6 w 6"/>
                  <a:gd name="T21" fmla="*/ 2 h 6"/>
                  <a:gd name="T22" fmla="*/ 5 w 6"/>
                  <a:gd name="T23" fmla="*/ 3 h 6"/>
                  <a:gd name="T24" fmla="*/ 4 w 6"/>
                  <a:gd name="T25" fmla="*/ 2 h 6"/>
                  <a:gd name="T26" fmla="*/ 5 w 6"/>
                  <a:gd name="T27" fmla="*/ 1 h 6"/>
                  <a:gd name="T28" fmla="*/ 5 w 6"/>
                  <a:gd name="T29" fmla="*/ 0 h 6"/>
                  <a:gd name="T30" fmla="*/ 2 w 6"/>
                  <a:gd name="T31" fmla="*/ 0 h 6"/>
                  <a:gd name="T32" fmla="*/ 2 w 6"/>
                  <a:gd name="T33" fmla="*/ 1 h 6"/>
                  <a:gd name="T34" fmla="*/ 3 w 6"/>
                  <a:gd name="T35" fmla="*/ 2 h 6"/>
                  <a:gd name="T36" fmla="*/ 2 w 6"/>
                  <a:gd name="T37" fmla="*/ 3 h 6"/>
                  <a:gd name="T38" fmla="*/ 1 w 6"/>
                  <a:gd name="T39" fmla="*/ 2 h 6"/>
                  <a:gd name="T40" fmla="*/ 0 w 6"/>
                  <a:gd name="T41" fmla="*/ 2 h 6"/>
                  <a:gd name="T42" fmla="*/ 0 w 6"/>
                  <a:gd name="T43" fmla="*/ 4 h 6"/>
                  <a:gd name="T44" fmla="*/ 1 w 6"/>
                  <a:gd name="T45" fmla="*/ 4 h 6"/>
                  <a:gd name="T46" fmla="*/ 2 w 6"/>
                  <a:gd name="T47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" h="6">
                    <a:moveTo>
                      <a:pt x="2" y="4"/>
                    </a:move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3" y="5"/>
                      <a:pt x="3" y="4"/>
                      <a:pt x="4" y="4"/>
                    </a:cubicBezTo>
                    <a:cubicBezTo>
                      <a:pt x="4" y="3"/>
                      <a:pt x="5" y="3"/>
                      <a:pt x="6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3" y="2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8" name="Freeform 300"/>
              <p:cNvSpPr>
                <a:spLocks/>
              </p:cNvSpPr>
              <p:nvPr/>
            </p:nvSpPr>
            <p:spPr bwMode="auto">
              <a:xfrm>
                <a:off x="5085595" y="1952644"/>
                <a:ext cx="4082" cy="12828"/>
              </a:xfrm>
              <a:custGeom>
                <a:avLst/>
                <a:gdLst>
                  <a:gd name="T0" fmla="*/ 3 w 3"/>
                  <a:gd name="T1" fmla="*/ 9 h 9"/>
                  <a:gd name="T2" fmla="*/ 2 w 3"/>
                  <a:gd name="T3" fmla="*/ 1 h 9"/>
                  <a:gd name="T4" fmla="*/ 2 w 3"/>
                  <a:gd name="T5" fmla="*/ 0 h 9"/>
                  <a:gd name="T6" fmla="*/ 1 w 3"/>
                  <a:gd name="T7" fmla="*/ 0 h 9"/>
                  <a:gd name="T8" fmla="*/ 1 w 3"/>
                  <a:gd name="T9" fmla="*/ 0 h 9"/>
                  <a:gd name="T10" fmla="*/ 0 w 3"/>
                  <a:gd name="T11" fmla="*/ 0 h 9"/>
                  <a:gd name="T12" fmla="*/ 2 w 3"/>
                  <a:gd name="T13" fmla="*/ 9 h 9"/>
                  <a:gd name="T14" fmla="*/ 3 w 3"/>
                  <a:gd name="T15" fmla="*/ 9 h 9"/>
                  <a:gd name="T16" fmla="*/ 3 w 3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9">
                    <a:moveTo>
                      <a:pt x="3" y="9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9" name="Freeform 301"/>
              <p:cNvSpPr>
                <a:spLocks/>
              </p:cNvSpPr>
              <p:nvPr/>
            </p:nvSpPr>
            <p:spPr bwMode="auto">
              <a:xfrm>
                <a:off x="5082680" y="1951478"/>
                <a:ext cx="4082" cy="13995"/>
              </a:xfrm>
              <a:custGeom>
                <a:avLst/>
                <a:gdLst>
                  <a:gd name="T0" fmla="*/ 3 w 3"/>
                  <a:gd name="T1" fmla="*/ 10 h 10"/>
                  <a:gd name="T2" fmla="*/ 2 w 3"/>
                  <a:gd name="T3" fmla="*/ 0 h 10"/>
                  <a:gd name="T4" fmla="*/ 2 w 3"/>
                  <a:gd name="T5" fmla="*/ 0 h 10"/>
                  <a:gd name="T6" fmla="*/ 2 w 3"/>
                  <a:gd name="T7" fmla="*/ 0 h 10"/>
                  <a:gd name="T8" fmla="*/ 0 w 3"/>
                  <a:gd name="T9" fmla="*/ 0 h 10"/>
                  <a:gd name="T10" fmla="*/ 0 w 3"/>
                  <a:gd name="T11" fmla="*/ 0 h 10"/>
                  <a:gd name="T12" fmla="*/ 3 w 3"/>
                  <a:gd name="T13" fmla="*/ 10 h 10"/>
                  <a:gd name="T14" fmla="*/ 3 w 3"/>
                  <a:gd name="T15" fmla="*/ 10 h 10"/>
                  <a:gd name="T16" fmla="*/ 3 w 3"/>
                  <a:gd name="T17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0"/>
                      <a:pt x="3" y="10"/>
                      <a:pt x="3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0" name="Freeform 302"/>
              <p:cNvSpPr>
                <a:spLocks/>
              </p:cNvSpPr>
              <p:nvPr/>
            </p:nvSpPr>
            <p:spPr bwMode="auto">
              <a:xfrm>
                <a:off x="5078598" y="1952644"/>
                <a:ext cx="2916" cy="4665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1 h 3"/>
                  <a:gd name="T4" fmla="*/ 2 w 2"/>
                  <a:gd name="T5" fmla="*/ 3 h 3"/>
                  <a:gd name="T6" fmla="*/ 2 w 2"/>
                  <a:gd name="T7" fmla="*/ 3 h 3"/>
                  <a:gd name="T8" fmla="*/ 2 w 2"/>
                  <a:gd name="T9" fmla="*/ 3 h 3"/>
                  <a:gd name="T10" fmla="*/ 1 w 2"/>
                  <a:gd name="T11" fmla="*/ 0 h 3"/>
                  <a:gd name="T12" fmla="*/ 1 w 2"/>
                  <a:gd name="T13" fmla="*/ 1 h 3"/>
                  <a:gd name="T14" fmla="*/ 0 w 2"/>
                  <a:gd name="T1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1" name="Freeform 303"/>
              <p:cNvSpPr>
                <a:spLocks/>
              </p:cNvSpPr>
              <p:nvPr/>
            </p:nvSpPr>
            <p:spPr bwMode="auto">
              <a:xfrm>
                <a:off x="5074516" y="1952644"/>
                <a:ext cx="4082" cy="4665"/>
              </a:xfrm>
              <a:custGeom>
                <a:avLst/>
                <a:gdLst>
                  <a:gd name="T0" fmla="*/ 2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2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2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3"/>
                    </a:moveTo>
                    <a:cubicBezTo>
                      <a:pt x="2" y="3"/>
                      <a:pt x="2" y="3"/>
                      <a:pt x="2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2" name="Freeform 304"/>
              <p:cNvSpPr>
                <a:spLocks/>
              </p:cNvSpPr>
              <p:nvPr/>
            </p:nvSpPr>
            <p:spPr bwMode="auto">
              <a:xfrm>
                <a:off x="5073350" y="1955559"/>
                <a:ext cx="4082" cy="4082"/>
              </a:xfrm>
              <a:custGeom>
                <a:avLst/>
                <a:gdLst>
                  <a:gd name="T0" fmla="*/ 0 w 3"/>
                  <a:gd name="T1" fmla="*/ 1 h 3"/>
                  <a:gd name="T2" fmla="*/ 0 w 3"/>
                  <a:gd name="T3" fmla="*/ 1 h 3"/>
                  <a:gd name="T4" fmla="*/ 1 w 3"/>
                  <a:gd name="T5" fmla="*/ 3 h 3"/>
                  <a:gd name="T6" fmla="*/ 2 w 3"/>
                  <a:gd name="T7" fmla="*/ 3 h 3"/>
                  <a:gd name="T8" fmla="*/ 2 w 3"/>
                  <a:gd name="T9" fmla="*/ 3 h 3"/>
                  <a:gd name="T10" fmla="*/ 3 w 3"/>
                  <a:gd name="T11" fmla="*/ 2 h 3"/>
                  <a:gd name="T12" fmla="*/ 3 w 3"/>
                  <a:gd name="T13" fmla="*/ 1 h 3"/>
                  <a:gd name="T14" fmla="*/ 2 w 3"/>
                  <a:gd name="T15" fmla="*/ 0 h 3"/>
                  <a:gd name="T16" fmla="*/ 2 w 3"/>
                  <a:gd name="T17" fmla="*/ 0 h 3"/>
                  <a:gd name="T18" fmla="*/ 0 w 3"/>
                  <a:gd name="T1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" h="3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3" name="Freeform 305"/>
              <p:cNvSpPr>
                <a:spLocks/>
              </p:cNvSpPr>
              <p:nvPr/>
            </p:nvSpPr>
            <p:spPr bwMode="auto">
              <a:xfrm>
                <a:off x="5073350" y="1952644"/>
                <a:ext cx="1166" cy="2915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2 h 2"/>
                  <a:gd name="T4" fmla="*/ 0 w 1"/>
                  <a:gd name="T5" fmla="*/ 2 h 2"/>
                  <a:gd name="T6" fmla="*/ 1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4" name="Freeform 306"/>
              <p:cNvSpPr>
                <a:spLocks/>
              </p:cNvSpPr>
              <p:nvPr/>
            </p:nvSpPr>
            <p:spPr bwMode="auto">
              <a:xfrm>
                <a:off x="5071601" y="1955559"/>
                <a:ext cx="1750" cy="4082"/>
              </a:xfrm>
              <a:custGeom>
                <a:avLst/>
                <a:gdLst>
                  <a:gd name="T0" fmla="*/ 1 w 1"/>
                  <a:gd name="T1" fmla="*/ 0 h 3"/>
                  <a:gd name="T2" fmla="*/ 1 w 1"/>
                  <a:gd name="T3" fmla="*/ 0 h 3"/>
                  <a:gd name="T4" fmla="*/ 1 w 1"/>
                  <a:gd name="T5" fmla="*/ 0 h 3"/>
                  <a:gd name="T6" fmla="*/ 0 w 1"/>
                  <a:gd name="T7" fmla="*/ 2 h 3"/>
                  <a:gd name="T8" fmla="*/ 0 w 1"/>
                  <a:gd name="T9" fmla="*/ 2 h 3"/>
                  <a:gd name="T10" fmla="*/ 0 w 1"/>
                  <a:gd name="T11" fmla="*/ 3 h 3"/>
                  <a:gd name="T12" fmla="*/ 1 w 1"/>
                  <a:gd name="T13" fmla="*/ 0 h 3"/>
                  <a:gd name="T14" fmla="*/ 1 w 1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3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5" name="Freeform 307"/>
              <p:cNvSpPr>
                <a:spLocks/>
              </p:cNvSpPr>
              <p:nvPr/>
            </p:nvSpPr>
            <p:spPr bwMode="auto">
              <a:xfrm>
                <a:off x="5068685" y="1959641"/>
                <a:ext cx="4665" cy="5831"/>
              </a:xfrm>
              <a:custGeom>
                <a:avLst/>
                <a:gdLst>
                  <a:gd name="T0" fmla="*/ 1 w 3"/>
                  <a:gd name="T1" fmla="*/ 3 h 4"/>
                  <a:gd name="T2" fmla="*/ 2 w 3"/>
                  <a:gd name="T3" fmla="*/ 4 h 4"/>
                  <a:gd name="T4" fmla="*/ 2 w 3"/>
                  <a:gd name="T5" fmla="*/ 3 h 4"/>
                  <a:gd name="T6" fmla="*/ 3 w 3"/>
                  <a:gd name="T7" fmla="*/ 2 h 4"/>
                  <a:gd name="T8" fmla="*/ 3 w 3"/>
                  <a:gd name="T9" fmla="*/ 2 h 4"/>
                  <a:gd name="T10" fmla="*/ 1 w 3"/>
                  <a:gd name="T11" fmla="*/ 0 h 4"/>
                  <a:gd name="T12" fmla="*/ 1 w 3"/>
                  <a:gd name="T13" fmla="*/ 0 h 4"/>
                  <a:gd name="T14" fmla="*/ 1 w 3"/>
                  <a:gd name="T1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3"/>
                    </a:moveTo>
                    <a:cubicBezTo>
                      <a:pt x="2" y="4"/>
                      <a:pt x="2" y="4"/>
                      <a:pt x="2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6" name="Freeform 308"/>
              <p:cNvSpPr>
                <a:spLocks/>
              </p:cNvSpPr>
              <p:nvPr/>
            </p:nvSpPr>
            <p:spPr bwMode="auto">
              <a:xfrm>
                <a:off x="5064603" y="1981799"/>
                <a:ext cx="51314" cy="4082"/>
              </a:xfrm>
              <a:custGeom>
                <a:avLst/>
                <a:gdLst>
                  <a:gd name="T0" fmla="*/ 0 w 88"/>
                  <a:gd name="T1" fmla="*/ 0 h 7"/>
                  <a:gd name="T2" fmla="*/ 88 w 88"/>
                  <a:gd name="T3" fmla="*/ 0 h 7"/>
                  <a:gd name="T4" fmla="*/ 88 w 88"/>
                  <a:gd name="T5" fmla="*/ 7 h 7"/>
                  <a:gd name="T6" fmla="*/ 0 w 88"/>
                  <a:gd name="T7" fmla="*/ 7 h 7"/>
                  <a:gd name="T8" fmla="*/ 0 w 88"/>
                  <a:gd name="T9" fmla="*/ 0 h 7"/>
                  <a:gd name="T10" fmla="*/ 0 w 88"/>
                  <a:gd name="T11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" h="7">
                    <a:moveTo>
                      <a:pt x="0" y="0"/>
                    </a:moveTo>
                    <a:lnTo>
                      <a:pt x="88" y="0"/>
                    </a:lnTo>
                    <a:lnTo>
                      <a:pt x="88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7" name="Freeform 309"/>
              <p:cNvSpPr>
                <a:spLocks/>
              </p:cNvSpPr>
              <p:nvPr/>
            </p:nvSpPr>
            <p:spPr bwMode="auto">
              <a:xfrm>
                <a:off x="5067519" y="1987630"/>
                <a:ext cx="45483" cy="2332"/>
              </a:xfrm>
              <a:custGeom>
                <a:avLst/>
                <a:gdLst>
                  <a:gd name="T0" fmla="*/ 0 w 33"/>
                  <a:gd name="T1" fmla="*/ 0 h 2"/>
                  <a:gd name="T2" fmla="*/ 0 w 33"/>
                  <a:gd name="T3" fmla="*/ 1 h 2"/>
                  <a:gd name="T4" fmla="*/ 0 w 33"/>
                  <a:gd name="T5" fmla="*/ 2 h 2"/>
                  <a:gd name="T6" fmla="*/ 33 w 33"/>
                  <a:gd name="T7" fmla="*/ 2 h 2"/>
                  <a:gd name="T8" fmla="*/ 33 w 33"/>
                  <a:gd name="T9" fmla="*/ 1 h 2"/>
                  <a:gd name="T10" fmla="*/ 33 w 33"/>
                  <a:gd name="T11" fmla="*/ 0 h 2"/>
                  <a:gd name="T12" fmla="*/ 0 w 33"/>
                  <a:gd name="T13" fmla="*/ 0 h 2"/>
                  <a:gd name="T14" fmla="*/ 0 w 33"/>
                  <a:gd name="T1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33" y="2"/>
                      <a:pt x="33" y="2"/>
                      <a:pt x="33" y="2"/>
                    </a:cubicBezTo>
                    <a:cubicBezTo>
                      <a:pt x="33" y="2"/>
                      <a:pt x="33" y="1"/>
                      <a:pt x="33" y="1"/>
                    </a:cubicBezTo>
                    <a:cubicBezTo>
                      <a:pt x="33" y="1"/>
                      <a:pt x="33" y="0"/>
                      <a:pt x="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8" name="Freeform 310"/>
              <p:cNvSpPr>
                <a:spLocks/>
              </p:cNvSpPr>
              <p:nvPr/>
            </p:nvSpPr>
            <p:spPr bwMode="auto">
              <a:xfrm>
                <a:off x="5063437" y="2128743"/>
                <a:ext cx="54229" cy="1166"/>
              </a:xfrm>
              <a:custGeom>
                <a:avLst/>
                <a:gdLst>
                  <a:gd name="T0" fmla="*/ 0 w 93"/>
                  <a:gd name="T1" fmla="*/ 0 h 2"/>
                  <a:gd name="T2" fmla="*/ 93 w 93"/>
                  <a:gd name="T3" fmla="*/ 0 h 2"/>
                  <a:gd name="T4" fmla="*/ 93 w 93"/>
                  <a:gd name="T5" fmla="*/ 2 h 2"/>
                  <a:gd name="T6" fmla="*/ 0 w 93"/>
                  <a:gd name="T7" fmla="*/ 2 h 2"/>
                  <a:gd name="T8" fmla="*/ 0 w 93"/>
                  <a:gd name="T9" fmla="*/ 0 h 2"/>
                  <a:gd name="T10" fmla="*/ 0 w 93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2">
                    <a:moveTo>
                      <a:pt x="0" y="0"/>
                    </a:moveTo>
                    <a:lnTo>
                      <a:pt x="93" y="0"/>
                    </a:lnTo>
                    <a:lnTo>
                      <a:pt x="93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9" name="Freeform 311"/>
              <p:cNvSpPr>
                <a:spLocks/>
              </p:cNvSpPr>
              <p:nvPr/>
            </p:nvSpPr>
            <p:spPr bwMode="auto">
              <a:xfrm>
                <a:off x="5056440" y="2133991"/>
                <a:ext cx="67641" cy="1166"/>
              </a:xfrm>
              <a:custGeom>
                <a:avLst/>
                <a:gdLst>
                  <a:gd name="T0" fmla="*/ 0 w 116"/>
                  <a:gd name="T1" fmla="*/ 0 h 2"/>
                  <a:gd name="T2" fmla="*/ 116 w 116"/>
                  <a:gd name="T3" fmla="*/ 0 h 2"/>
                  <a:gd name="T4" fmla="*/ 116 w 116"/>
                  <a:gd name="T5" fmla="*/ 2 h 2"/>
                  <a:gd name="T6" fmla="*/ 0 w 116"/>
                  <a:gd name="T7" fmla="*/ 2 h 2"/>
                  <a:gd name="T8" fmla="*/ 0 w 116"/>
                  <a:gd name="T9" fmla="*/ 0 h 2"/>
                  <a:gd name="T10" fmla="*/ 0 w 116"/>
                  <a:gd name="T11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6" h="2">
                    <a:moveTo>
                      <a:pt x="0" y="0"/>
                    </a:moveTo>
                    <a:lnTo>
                      <a:pt x="116" y="0"/>
                    </a:lnTo>
                    <a:lnTo>
                      <a:pt x="116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0" name="Freeform 312"/>
              <p:cNvSpPr>
                <a:spLocks/>
              </p:cNvSpPr>
              <p:nvPr/>
            </p:nvSpPr>
            <p:spPr bwMode="auto">
              <a:xfrm>
                <a:off x="5067519" y="2124078"/>
                <a:ext cx="48398" cy="1749"/>
              </a:xfrm>
              <a:custGeom>
                <a:avLst/>
                <a:gdLst>
                  <a:gd name="T0" fmla="*/ 0 w 83"/>
                  <a:gd name="T1" fmla="*/ 0 h 3"/>
                  <a:gd name="T2" fmla="*/ 83 w 83"/>
                  <a:gd name="T3" fmla="*/ 0 h 3"/>
                  <a:gd name="T4" fmla="*/ 83 w 83"/>
                  <a:gd name="T5" fmla="*/ 3 h 3"/>
                  <a:gd name="T6" fmla="*/ 0 w 83"/>
                  <a:gd name="T7" fmla="*/ 3 h 3"/>
                  <a:gd name="T8" fmla="*/ 0 w 83"/>
                  <a:gd name="T9" fmla="*/ 0 h 3"/>
                  <a:gd name="T10" fmla="*/ 0 w 83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" h="3">
                    <a:moveTo>
                      <a:pt x="0" y="0"/>
                    </a:moveTo>
                    <a:lnTo>
                      <a:pt x="83" y="0"/>
                    </a:lnTo>
                    <a:lnTo>
                      <a:pt x="83" y="3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1" name="Freeform 313"/>
              <p:cNvSpPr>
                <a:spLocks/>
              </p:cNvSpPr>
              <p:nvPr/>
            </p:nvSpPr>
            <p:spPr bwMode="auto">
              <a:xfrm>
                <a:off x="5051192" y="2139822"/>
                <a:ext cx="78720" cy="2332"/>
              </a:xfrm>
              <a:custGeom>
                <a:avLst/>
                <a:gdLst>
                  <a:gd name="T0" fmla="*/ 0 w 135"/>
                  <a:gd name="T1" fmla="*/ 0 h 4"/>
                  <a:gd name="T2" fmla="*/ 135 w 135"/>
                  <a:gd name="T3" fmla="*/ 0 h 4"/>
                  <a:gd name="T4" fmla="*/ 135 w 135"/>
                  <a:gd name="T5" fmla="*/ 4 h 4"/>
                  <a:gd name="T6" fmla="*/ 0 w 135"/>
                  <a:gd name="T7" fmla="*/ 4 h 4"/>
                  <a:gd name="T8" fmla="*/ 0 w 135"/>
                  <a:gd name="T9" fmla="*/ 0 h 4"/>
                  <a:gd name="T10" fmla="*/ 0 w 135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4">
                    <a:moveTo>
                      <a:pt x="0" y="0"/>
                    </a:moveTo>
                    <a:lnTo>
                      <a:pt x="135" y="0"/>
                    </a:lnTo>
                    <a:lnTo>
                      <a:pt x="135" y="4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2" name="Freeform 314"/>
              <p:cNvSpPr>
                <a:spLocks/>
              </p:cNvSpPr>
              <p:nvPr/>
            </p:nvSpPr>
            <p:spPr bwMode="auto">
              <a:xfrm>
                <a:off x="5002794" y="2009789"/>
                <a:ext cx="64725" cy="121287"/>
              </a:xfrm>
              <a:custGeom>
                <a:avLst/>
                <a:gdLst>
                  <a:gd name="T0" fmla="*/ 40 w 47"/>
                  <a:gd name="T1" fmla="*/ 88 h 88"/>
                  <a:gd name="T2" fmla="*/ 44 w 47"/>
                  <a:gd name="T3" fmla="*/ 84 h 88"/>
                  <a:gd name="T4" fmla="*/ 45 w 47"/>
                  <a:gd name="T5" fmla="*/ 83 h 88"/>
                  <a:gd name="T6" fmla="*/ 43 w 47"/>
                  <a:gd name="T7" fmla="*/ 80 h 88"/>
                  <a:gd name="T8" fmla="*/ 27 w 47"/>
                  <a:gd name="T9" fmla="*/ 74 h 88"/>
                  <a:gd name="T10" fmla="*/ 27 w 47"/>
                  <a:gd name="T11" fmla="*/ 74 h 88"/>
                  <a:gd name="T12" fmla="*/ 42 w 47"/>
                  <a:gd name="T13" fmla="*/ 79 h 88"/>
                  <a:gd name="T14" fmla="*/ 39 w 47"/>
                  <a:gd name="T15" fmla="*/ 75 h 88"/>
                  <a:gd name="T16" fmla="*/ 36 w 47"/>
                  <a:gd name="T17" fmla="*/ 72 h 88"/>
                  <a:gd name="T18" fmla="*/ 34 w 47"/>
                  <a:gd name="T19" fmla="*/ 68 h 88"/>
                  <a:gd name="T20" fmla="*/ 32 w 47"/>
                  <a:gd name="T21" fmla="*/ 64 h 88"/>
                  <a:gd name="T22" fmla="*/ 31 w 47"/>
                  <a:gd name="T23" fmla="*/ 62 h 88"/>
                  <a:gd name="T24" fmla="*/ 13 w 47"/>
                  <a:gd name="T25" fmla="*/ 49 h 88"/>
                  <a:gd name="T26" fmla="*/ 30 w 47"/>
                  <a:gd name="T27" fmla="*/ 59 h 88"/>
                  <a:gd name="T28" fmla="*/ 28 w 47"/>
                  <a:gd name="T29" fmla="*/ 56 h 88"/>
                  <a:gd name="T30" fmla="*/ 27 w 47"/>
                  <a:gd name="T31" fmla="*/ 51 h 88"/>
                  <a:gd name="T32" fmla="*/ 22 w 47"/>
                  <a:gd name="T33" fmla="*/ 38 h 88"/>
                  <a:gd name="T34" fmla="*/ 22 w 47"/>
                  <a:gd name="T35" fmla="*/ 38 h 88"/>
                  <a:gd name="T36" fmla="*/ 6 w 47"/>
                  <a:gd name="T37" fmla="*/ 27 h 88"/>
                  <a:gd name="T38" fmla="*/ 22 w 47"/>
                  <a:gd name="T39" fmla="*/ 36 h 88"/>
                  <a:gd name="T40" fmla="*/ 19 w 47"/>
                  <a:gd name="T41" fmla="*/ 25 h 88"/>
                  <a:gd name="T42" fmla="*/ 16 w 47"/>
                  <a:gd name="T43" fmla="*/ 15 h 88"/>
                  <a:gd name="T44" fmla="*/ 17 w 47"/>
                  <a:gd name="T45" fmla="*/ 16 h 88"/>
                  <a:gd name="T46" fmla="*/ 21 w 47"/>
                  <a:gd name="T47" fmla="*/ 31 h 88"/>
                  <a:gd name="T48" fmla="*/ 22 w 47"/>
                  <a:gd name="T49" fmla="*/ 34 h 88"/>
                  <a:gd name="T50" fmla="*/ 23 w 47"/>
                  <a:gd name="T51" fmla="*/ 34 h 88"/>
                  <a:gd name="T52" fmla="*/ 30 w 47"/>
                  <a:gd name="T53" fmla="*/ 23 h 88"/>
                  <a:gd name="T54" fmla="*/ 23 w 47"/>
                  <a:gd name="T55" fmla="*/ 36 h 88"/>
                  <a:gd name="T56" fmla="*/ 28 w 47"/>
                  <a:gd name="T57" fmla="*/ 50 h 88"/>
                  <a:gd name="T58" fmla="*/ 30 w 47"/>
                  <a:gd name="T59" fmla="*/ 55 h 88"/>
                  <a:gd name="T60" fmla="*/ 30 w 47"/>
                  <a:gd name="T61" fmla="*/ 56 h 88"/>
                  <a:gd name="T62" fmla="*/ 32 w 47"/>
                  <a:gd name="T63" fmla="*/ 56 h 88"/>
                  <a:gd name="T64" fmla="*/ 38 w 47"/>
                  <a:gd name="T65" fmla="*/ 43 h 88"/>
                  <a:gd name="T66" fmla="*/ 32 w 47"/>
                  <a:gd name="T67" fmla="*/ 59 h 88"/>
                  <a:gd name="T68" fmla="*/ 32 w 47"/>
                  <a:gd name="T69" fmla="*/ 60 h 88"/>
                  <a:gd name="T70" fmla="*/ 42 w 47"/>
                  <a:gd name="T71" fmla="*/ 77 h 88"/>
                  <a:gd name="T72" fmla="*/ 44 w 47"/>
                  <a:gd name="T73" fmla="*/ 66 h 88"/>
                  <a:gd name="T74" fmla="*/ 43 w 47"/>
                  <a:gd name="T75" fmla="*/ 78 h 88"/>
                  <a:gd name="T76" fmla="*/ 44 w 47"/>
                  <a:gd name="T77" fmla="*/ 79 h 88"/>
                  <a:gd name="T78" fmla="*/ 45 w 47"/>
                  <a:gd name="T79" fmla="*/ 80 h 88"/>
                  <a:gd name="T80" fmla="*/ 47 w 47"/>
                  <a:gd name="T81" fmla="*/ 61 h 88"/>
                  <a:gd name="T82" fmla="*/ 45 w 47"/>
                  <a:gd name="T83" fmla="*/ 62 h 88"/>
                  <a:gd name="T84" fmla="*/ 44 w 47"/>
                  <a:gd name="T85" fmla="*/ 63 h 88"/>
                  <a:gd name="T86" fmla="*/ 41 w 47"/>
                  <a:gd name="T87" fmla="*/ 61 h 88"/>
                  <a:gd name="T88" fmla="*/ 41 w 47"/>
                  <a:gd name="T89" fmla="*/ 40 h 88"/>
                  <a:gd name="T90" fmla="*/ 36 w 47"/>
                  <a:gd name="T91" fmla="*/ 40 h 88"/>
                  <a:gd name="T92" fmla="*/ 35 w 47"/>
                  <a:gd name="T93" fmla="*/ 29 h 88"/>
                  <a:gd name="T94" fmla="*/ 33 w 47"/>
                  <a:gd name="T95" fmla="*/ 16 h 88"/>
                  <a:gd name="T96" fmla="*/ 25 w 47"/>
                  <a:gd name="T97" fmla="*/ 21 h 88"/>
                  <a:gd name="T98" fmla="*/ 18 w 47"/>
                  <a:gd name="T99" fmla="*/ 1 h 88"/>
                  <a:gd name="T100" fmla="*/ 10 w 47"/>
                  <a:gd name="T101" fmla="*/ 15 h 88"/>
                  <a:gd name="T102" fmla="*/ 10 w 47"/>
                  <a:gd name="T103" fmla="*/ 25 h 88"/>
                  <a:gd name="T104" fmla="*/ 4 w 47"/>
                  <a:gd name="T105" fmla="*/ 23 h 88"/>
                  <a:gd name="T106" fmla="*/ 2 w 47"/>
                  <a:gd name="T107" fmla="*/ 24 h 88"/>
                  <a:gd name="T108" fmla="*/ 13 w 47"/>
                  <a:gd name="T109" fmla="*/ 41 h 88"/>
                  <a:gd name="T110" fmla="*/ 13 w 47"/>
                  <a:gd name="T111" fmla="*/ 45 h 88"/>
                  <a:gd name="T112" fmla="*/ 21 w 47"/>
                  <a:gd name="T113" fmla="*/ 64 h 88"/>
                  <a:gd name="T114" fmla="*/ 25 w 47"/>
                  <a:gd name="T115" fmla="*/ 69 h 88"/>
                  <a:gd name="T116" fmla="*/ 23 w 47"/>
                  <a:gd name="T117" fmla="*/ 70 h 88"/>
                  <a:gd name="T118" fmla="*/ 22 w 47"/>
                  <a:gd name="T119" fmla="*/ 74 h 88"/>
                  <a:gd name="T120" fmla="*/ 41 w 47"/>
                  <a:gd name="T121" fmla="*/ 86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7" h="88">
                    <a:moveTo>
                      <a:pt x="41" y="86"/>
                    </a:moveTo>
                    <a:cubicBezTo>
                      <a:pt x="40" y="88"/>
                      <a:pt x="40" y="88"/>
                      <a:pt x="40" y="88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4" y="84"/>
                      <a:pt x="44" y="84"/>
                      <a:pt x="44" y="84"/>
                    </a:cubicBezTo>
                    <a:cubicBezTo>
                      <a:pt x="45" y="84"/>
                      <a:pt x="45" y="84"/>
                      <a:pt x="45" y="84"/>
                    </a:cubicBezTo>
                    <a:cubicBezTo>
                      <a:pt x="45" y="83"/>
                      <a:pt x="45" y="83"/>
                      <a:pt x="45" y="83"/>
                    </a:cubicBezTo>
                    <a:cubicBezTo>
                      <a:pt x="44" y="82"/>
                      <a:pt x="44" y="82"/>
                      <a:pt x="44" y="82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3" y="80"/>
                      <a:pt x="43" y="80"/>
                      <a:pt x="43" y="80"/>
                    </a:cubicBezTo>
                    <a:cubicBezTo>
                      <a:pt x="40" y="80"/>
                      <a:pt x="33" y="79"/>
                      <a:pt x="27" y="74"/>
                    </a:cubicBezTo>
                    <a:cubicBezTo>
                      <a:pt x="26" y="74"/>
                      <a:pt x="25" y="73"/>
                      <a:pt x="25" y="73"/>
                    </a:cubicBezTo>
                    <a:cubicBezTo>
                      <a:pt x="26" y="73"/>
                      <a:pt x="26" y="73"/>
                      <a:pt x="27" y="74"/>
                    </a:cubicBezTo>
                    <a:cubicBezTo>
                      <a:pt x="30" y="75"/>
                      <a:pt x="35" y="78"/>
                      <a:pt x="40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1" y="78"/>
                      <a:pt x="41" y="78"/>
                      <a:pt x="41" y="78"/>
                    </a:cubicBezTo>
                    <a:cubicBezTo>
                      <a:pt x="40" y="77"/>
                      <a:pt x="40" y="76"/>
                      <a:pt x="39" y="75"/>
                    </a:cubicBezTo>
                    <a:cubicBezTo>
                      <a:pt x="39" y="75"/>
                      <a:pt x="39" y="75"/>
                      <a:pt x="38" y="74"/>
                    </a:cubicBezTo>
                    <a:cubicBezTo>
                      <a:pt x="38" y="74"/>
                      <a:pt x="37" y="73"/>
                      <a:pt x="36" y="72"/>
                    </a:cubicBezTo>
                    <a:cubicBezTo>
                      <a:pt x="36" y="71"/>
                      <a:pt x="36" y="71"/>
                      <a:pt x="36" y="71"/>
                    </a:cubicBezTo>
                    <a:cubicBezTo>
                      <a:pt x="35" y="70"/>
                      <a:pt x="35" y="69"/>
                      <a:pt x="34" y="68"/>
                    </a:cubicBezTo>
                    <a:cubicBezTo>
                      <a:pt x="34" y="67"/>
                      <a:pt x="34" y="67"/>
                      <a:pt x="34" y="67"/>
                    </a:cubicBezTo>
                    <a:cubicBezTo>
                      <a:pt x="33" y="66"/>
                      <a:pt x="33" y="65"/>
                      <a:pt x="32" y="64"/>
                    </a:cubicBezTo>
                    <a:cubicBezTo>
                      <a:pt x="32" y="63"/>
                      <a:pt x="31" y="63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18" y="58"/>
                      <a:pt x="14" y="52"/>
                      <a:pt x="13" y="49"/>
                    </a:cubicBezTo>
                    <a:cubicBezTo>
                      <a:pt x="19" y="56"/>
                      <a:pt x="27" y="58"/>
                      <a:pt x="29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8"/>
                      <a:pt x="29" y="58"/>
                    </a:cubicBezTo>
                    <a:cubicBezTo>
                      <a:pt x="29" y="57"/>
                      <a:pt x="29" y="56"/>
                      <a:pt x="28" y="56"/>
                    </a:cubicBezTo>
                    <a:cubicBezTo>
                      <a:pt x="28" y="54"/>
                      <a:pt x="27" y="53"/>
                      <a:pt x="27" y="52"/>
                    </a:cubicBezTo>
                    <a:cubicBezTo>
                      <a:pt x="27" y="51"/>
                      <a:pt x="27" y="51"/>
                      <a:pt x="27" y="51"/>
                    </a:cubicBezTo>
                    <a:cubicBezTo>
                      <a:pt x="25" y="48"/>
                      <a:pt x="24" y="44"/>
                      <a:pt x="23" y="42"/>
                    </a:cubicBezTo>
                    <a:cubicBezTo>
                      <a:pt x="23" y="41"/>
                      <a:pt x="23" y="39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22" y="38"/>
                      <a:pt x="22" y="38"/>
                      <a:pt x="22" y="38"/>
                    </a:cubicBezTo>
                    <a:cubicBezTo>
                      <a:pt x="16" y="36"/>
                      <a:pt x="9" y="30"/>
                      <a:pt x="7" y="28"/>
                    </a:cubicBezTo>
                    <a:cubicBezTo>
                      <a:pt x="6" y="28"/>
                      <a:pt x="6" y="27"/>
                      <a:pt x="6" y="27"/>
                    </a:cubicBezTo>
                    <a:cubicBezTo>
                      <a:pt x="11" y="31"/>
                      <a:pt x="18" y="35"/>
                      <a:pt x="21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0" y="31"/>
                      <a:pt x="19" y="28"/>
                      <a:pt x="19" y="25"/>
                    </a:cubicBezTo>
                    <a:cubicBezTo>
                      <a:pt x="18" y="22"/>
                      <a:pt x="17" y="20"/>
                      <a:pt x="17" y="18"/>
                    </a:cubicBezTo>
                    <a:cubicBezTo>
                      <a:pt x="17" y="16"/>
                      <a:pt x="16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4"/>
                      <a:pt x="17" y="15"/>
                      <a:pt x="17" y="16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20" y="27"/>
                      <a:pt x="21" y="29"/>
                      <a:pt x="21" y="31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2" y="33"/>
                      <a:pt x="22" y="33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3" y="34"/>
                      <a:pt x="24" y="34"/>
                      <a:pt x="24" y="33"/>
                    </a:cubicBezTo>
                    <a:cubicBezTo>
                      <a:pt x="25" y="32"/>
                      <a:pt x="29" y="28"/>
                      <a:pt x="30" y="23"/>
                    </a:cubicBezTo>
                    <a:cubicBezTo>
                      <a:pt x="30" y="26"/>
                      <a:pt x="28" y="30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6" y="44"/>
                      <a:pt x="27" y="47"/>
                      <a:pt x="28" y="50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9" y="53"/>
                      <a:pt x="29" y="54"/>
                      <a:pt x="30" y="55"/>
                    </a:cubicBezTo>
                    <a:cubicBezTo>
                      <a:pt x="30" y="55"/>
                      <a:pt x="30" y="56"/>
                      <a:pt x="30" y="56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7"/>
                      <a:pt x="32" y="57"/>
                      <a:pt x="32" y="56"/>
                    </a:cubicBezTo>
                    <a:cubicBezTo>
                      <a:pt x="33" y="55"/>
                      <a:pt x="36" y="48"/>
                      <a:pt x="37" y="45"/>
                    </a:cubicBezTo>
                    <a:cubicBezTo>
                      <a:pt x="38" y="44"/>
                      <a:pt x="38" y="44"/>
                      <a:pt x="38" y="43"/>
                    </a:cubicBezTo>
                    <a:cubicBezTo>
                      <a:pt x="38" y="44"/>
                      <a:pt x="38" y="44"/>
                      <a:pt x="38" y="45"/>
                    </a:cubicBezTo>
                    <a:cubicBezTo>
                      <a:pt x="37" y="49"/>
                      <a:pt x="34" y="57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60"/>
                      <a:pt x="32" y="60"/>
                      <a:pt x="32" y="60"/>
                    </a:cubicBezTo>
                    <a:cubicBezTo>
                      <a:pt x="34" y="65"/>
                      <a:pt x="38" y="71"/>
                      <a:pt x="42" y="76"/>
                    </a:cubicBezTo>
                    <a:cubicBezTo>
                      <a:pt x="42" y="77"/>
                      <a:pt x="42" y="77"/>
                      <a:pt x="42" y="77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74"/>
                      <a:pt x="44" y="70"/>
                      <a:pt x="44" y="66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7"/>
                      <a:pt x="44" y="74"/>
                      <a:pt x="43" y="78"/>
                    </a:cubicBezTo>
                    <a:cubicBezTo>
                      <a:pt x="43" y="78"/>
                      <a:pt x="43" y="78"/>
                      <a:pt x="43" y="78"/>
                    </a:cubicBezTo>
                    <a:cubicBezTo>
                      <a:pt x="44" y="79"/>
                      <a:pt x="44" y="79"/>
                      <a:pt x="44" y="79"/>
                    </a:cubicBezTo>
                    <a:cubicBezTo>
                      <a:pt x="44" y="79"/>
                      <a:pt x="44" y="80"/>
                      <a:pt x="45" y="80"/>
                    </a:cubicBezTo>
                    <a:cubicBezTo>
                      <a:pt x="45" y="80"/>
                      <a:pt x="45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6" y="62"/>
                      <a:pt x="46" y="62"/>
                      <a:pt x="46" y="62"/>
                    </a:cubicBezTo>
                    <a:cubicBezTo>
                      <a:pt x="46" y="62"/>
                      <a:pt x="45" y="62"/>
                      <a:pt x="45" y="62"/>
                    </a:cubicBezTo>
                    <a:cubicBezTo>
                      <a:pt x="45" y="62"/>
                      <a:pt x="45" y="62"/>
                      <a:pt x="45" y="62"/>
                    </a:cubicBezTo>
                    <a:cubicBezTo>
                      <a:pt x="44" y="63"/>
                      <a:pt x="44" y="63"/>
                      <a:pt x="44" y="63"/>
                    </a:cubicBezTo>
                    <a:cubicBezTo>
                      <a:pt x="43" y="63"/>
                      <a:pt x="42" y="64"/>
                      <a:pt x="41" y="63"/>
                    </a:cubicBezTo>
                    <a:cubicBezTo>
                      <a:pt x="41" y="63"/>
                      <a:pt x="41" y="62"/>
                      <a:pt x="41" y="61"/>
                    </a:cubicBezTo>
                    <a:cubicBezTo>
                      <a:pt x="41" y="61"/>
                      <a:pt x="41" y="60"/>
                      <a:pt x="41" y="58"/>
                    </a:cubicBezTo>
                    <a:cubicBezTo>
                      <a:pt x="42" y="52"/>
                      <a:pt x="44" y="43"/>
                      <a:pt x="41" y="40"/>
                    </a:cubicBezTo>
                    <a:cubicBezTo>
                      <a:pt x="41" y="39"/>
                      <a:pt x="40" y="39"/>
                      <a:pt x="39" y="39"/>
                    </a:cubicBezTo>
                    <a:cubicBezTo>
                      <a:pt x="38" y="39"/>
                      <a:pt x="37" y="39"/>
                      <a:pt x="36" y="40"/>
                    </a:cubicBezTo>
                    <a:cubicBezTo>
                      <a:pt x="34" y="41"/>
                      <a:pt x="33" y="41"/>
                      <a:pt x="32" y="40"/>
                    </a:cubicBezTo>
                    <a:cubicBezTo>
                      <a:pt x="31" y="39"/>
                      <a:pt x="34" y="33"/>
                      <a:pt x="35" y="29"/>
                    </a:cubicBezTo>
                    <a:cubicBezTo>
                      <a:pt x="36" y="27"/>
                      <a:pt x="38" y="25"/>
                      <a:pt x="38" y="24"/>
                    </a:cubicBezTo>
                    <a:cubicBezTo>
                      <a:pt x="38" y="22"/>
                      <a:pt x="36" y="17"/>
                      <a:pt x="33" y="16"/>
                    </a:cubicBezTo>
                    <a:cubicBezTo>
                      <a:pt x="32" y="16"/>
                      <a:pt x="30" y="16"/>
                      <a:pt x="29" y="18"/>
                    </a:cubicBezTo>
                    <a:cubicBezTo>
                      <a:pt x="27" y="20"/>
                      <a:pt x="26" y="21"/>
                      <a:pt x="25" y="21"/>
                    </a:cubicBezTo>
                    <a:cubicBezTo>
                      <a:pt x="23" y="20"/>
                      <a:pt x="22" y="17"/>
                      <a:pt x="23" y="14"/>
                    </a:cubicBezTo>
                    <a:cubicBezTo>
                      <a:pt x="24" y="4"/>
                      <a:pt x="20" y="2"/>
                      <a:pt x="18" y="1"/>
                    </a:cubicBezTo>
                    <a:cubicBezTo>
                      <a:pt x="14" y="0"/>
                      <a:pt x="10" y="2"/>
                      <a:pt x="9" y="6"/>
                    </a:cubicBezTo>
                    <a:cubicBezTo>
                      <a:pt x="8" y="9"/>
                      <a:pt x="9" y="12"/>
                      <a:pt x="10" y="15"/>
                    </a:cubicBezTo>
                    <a:cubicBezTo>
                      <a:pt x="12" y="18"/>
                      <a:pt x="13" y="20"/>
                      <a:pt x="12" y="23"/>
                    </a:cubicBezTo>
                    <a:cubicBezTo>
                      <a:pt x="11" y="24"/>
                      <a:pt x="11" y="25"/>
                      <a:pt x="10" y="25"/>
                    </a:cubicBezTo>
                    <a:cubicBezTo>
                      <a:pt x="9" y="25"/>
                      <a:pt x="8" y="25"/>
                      <a:pt x="7" y="24"/>
                    </a:cubicBezTo>
                    <a:cubicBezTo>
                      <a:pt x="6" y="23"/>
                      <a:pt x="5" y="22"/>
                      <a:pt x="4" y="23"/>
                    </a:cubicBezTo>
                    <a:cubicBezTo>
                      <a:pt x="3" y="23"/>
                      <a:pt x="3" y="23"/>
                      <a:pt x="3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0" y="30"/>
                      <a:pt x="4" y="36"/>
                      <a:pt x="13" y="41"/>
                    </a:cubicBezTo>
                    <a:cubicBezTo>
                      <a:pt x="15" y="41"/>
                      <a:pt x="15" y="42"/>
                      <a:pt x="15" y="43"/>
                    </a:cubicBezTo>
                    <a:cubicBezTo>
                      <a:pt x="15" y="44"/>
                      <a:pt x="14" y="45"/>
                      <a:pt x="13" y="45"/>
                    </a:cubicBezTo>
                    <a:cubicBezTo>
                      <a:pt x="10" y="45"/>
                      <a:pt x="8" y="46"/>
                      <a:pt x="8" y="47"/>
                    </a:cubicBezTo>
                    <a:cubicBezTo>
                      <a:pt x="7" y="52"/>
                      <a:pt x="14" y="58"/>
                      <a:pt x="21" y="64"/>
                    </a:cubicBezTo>
                    <a:cubicBezTo>
                      <a:pt x="23" y="65"/>
                      <a:pt x="24" y="66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70"/>
                      <a:pt x="24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2"/>
                      <a:pt x="22" y="73"/>
                      <a:pt x="22" y="74"/>
                    </a:cubicBezTo>
                    <a:cubicBezTo>
                      <a:pt x="24" y="79"/>
                      <a:pt x="33" y="83"/>
                      <a:pt x="38" y="85"/>
                    </a:cubicBezTo>
                    <a:cubicBezTo>
                      <a:pt x="39" y="86"/>
                      <a:pt x="40" y="86"/>
                      <a:pt x="41" y="8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3" name="Freeform 315"/>
              <p:cNvSpPr>
                <a:spLocks/>
              </p:cNvSpPr>
              <p:nvPr/>
            </p:nvSpPr>
            <p:spPr bwMode="auto">
              <a:xfrm>
                <a:off x="5071601" y="2154983"/>
                <a:ext cx="18077" cy="9330"/>
              </a:xfrm>
              <a:custGeom>
                <a:avLst/>
                <a:gdLst>
                  <a:gd name="T0" fmla="*/ 1 w 13"/>
                  <a:gd name="T1" fmla="*/ 0 h 7"/>
                  <a:gd name="T2" fmla="*/ 0 w 13"/>
                  <a:gd name="T3" fmla="*/ 0 h 7"/>
                  <a:gd name="T4" fmla="*/ 1 w 13"/>
                  <a:gd name="T5" fmla="*/ 1 h 7"/>
                  <a:gd name="T6" fmla="*/ 1 w 13"/>
                  <a:gd name="T7" fmla="*/ 1 h 7"/>
                  <a:gd name="T8" fmla="*/ 9 w 13"/>
                  <a:gd name="T9" fmla="*/ 7 h 7"/>
                  <a:gd name="T10" fmla="*/ 10 w 13"/>
                  <a:gd name="T11" fmla="*/ 7 h 7"/>
                  <a:gd name="T12" fmla="*/ 12 w 13"/>
                  <a:gd name="T13" fmla="*/ 6 h 7"/>
                  <a:gd name="T14" fmla="*/ 12 w 13"/>
                  <a:gd name="T15" fmla="*/ 4 h 7"/>
                  <a:gd name="T16" fmla="*/ 1 w 13"/>
                  <a:gd name="T1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7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3" y="4"/>
                      <a:pt x="7" y="7"/>
                      <a:pt x="9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6"/>
                      <a:pt x="12" y="6"/>
                    </a:cubicBezTo>
                    <a:cubicBezTo>
                      <a:pt x="13" y="5"/>
                      <a:pt x="12" y="4"/>
                      <a:pt x="12" y="4"/>
                    </a:cubicBezTo>
                    <a:cubicBezTo>
                      <a:pt x="11" y="2"/>
                      <a:pt x="7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4" name="Freeform 316"/>
              <p:cNvSpPr>
                <a:spLocks/>
              </p:cNvSpPr>
              <p:nvPr/>
            </p:nvSpPr>
            <p:spPr bwMode="auto">
              <a:xfrm>
                <a:off x="5078598" y="2143904"/>
                <a:ext cx="19243" cy="15161"/>
              </a:xfrm>
              <a:custGeom>
                <a:avLst/>
                <a:gdLst>
                  <a:gd name="T0" fmla="*/ 14 w 14"/>
                  <a:gd name="T1" fmla="*/ 0 h 11"/>
                  <a:gd name="T2" fmla="*/ 11 w 14"/>
                  <a:gd name="T3" fmla="*/ 0 h 11"/>
                  <a:gd name="T4" fmla="*/ 11 w 14"/>
                  <a:gd name="T5" fmla="*/ 1 h 11"/>
                  <a:gd name="T6" fmla="*/ 2 w 14"/>
                  <a:gd name="T7" fmla="*/ 7 h 11"/>
                  <a:gd name="T8" fmla="*/ 0 w 14"/>
                  <a:gd name="T9" fmla="*/ 7 h 11"/>
                  <a:gd name="T10" fmla="*/ 2 w 14"/>
                  <a:gd name="T11" fmla="*/ 8 h 11"/>
                  <a:gd name="T12" fmla="*/ 6 w 14"/>
                  <a:gd name="T13" fmla="*/ 10 h 11"/>
                  <a:gd name="T14" fmla="*/ 7 w 14"/>
                  <a:gd name="T15" fmla="*/ 11 h 11"/>
                  <a:gd name="T16" fmla="*/ 7 w 14"/>
                  <a:gd name="T17" fmla="*/ 11 h 11"/>
                  <a:gd name="T18" fmla="*/ 8 w 14"/>
                  <a:gd name="T19" fmla="*/ 11 h 11"/>
                  <a:gd name="T20" fmla="*/ 8 w 14"/>
                  <a:gd name="T21" fmla="*/ 10 h 11"/>
                  <a:gd name="T22" fmla="*/ 13 w 14"/>
                  <a:gd name="T23" fmla="*/ 1 h 11"/>
                  <a:gd name="T24" fmla="*/ 14 w 14"/>
                  <a:gd name="T25" fmla="*/ 0 h 11"/>
                  <a:gd name="T26" fmla="*/ 14 w 14"/>
                  <a:gd name="T2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" h="11">
                    <a:moveTo>
                      <a:pt x="14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2"/>
                      <a:pt x="7" y="5"/>
                      <a:pt x="2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3" y="8"/>
                      <a:pt x="5" y="9"/>
                      <a:pt x="6" y="10"/>
                    </a:cubicBezTo>
                    <a:cubicBezTo>
                      <a:pt x="7" y="10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9"/>
                      <a:pt x="10" y="5"/>
                      <a:pt x="13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5" name="Freeform 317"/>
              <p:cNvSpPr>
                <a:spLocks/>
              </p:cNvSpPr>
              <p:nvPr/>
            </p:nvSpPr>
            <p:spPr bwMode="auto">
              <a:xfrm>
                <a:off x="5082680" y="2143904"/>
                <a:ext cx="6997" cy="2332"/>
              </a:xfrm>
              <a:custGeom>
                <a:avLst/>
                <a:gdLst>
                  <a:gd name="T0" fmla="*/ 3 w 5"/>
                  <a:gd name="T1" fmla="*/ 2 h 2"/>
                  <a:gd name="T2" fmla="*/ 3 w 5"/>
                  <a:gd name="T3" fmla="*/ 2 h 2"/>
                  <a:gd name="T4" fmla="*/ 4 w 5"/>
                  <a:gd name="T5" fmla="*/ 1 h 2"/>
                  <a:gd name="T6" fmla="*/ 5 w 5"/>
                  <a:gd name="T7" fmla="*/ 1 h 2"/>
                  <a:gd name="T8" fmla="*/ 4 w 5"/>
                  <a:gd name="T9" fmla="*/ 1 h 2"/>
                  <a:gd name="T10" fmla="*/ 3 w 5"/>
                  <a:gd name="T11" fmla="*/ 1 h 2"/>
                  <a:gd name="T12" fmla="*/ 3 w 5"/>
                  <a:gd name="T13" fmla="*/ 0 h 2"/>
                  <a:gd name="T14" fmla="*/ 0 w 5"/>
                  <a:gd name="T15" fmla="*/ 0 h 2"/>
                  <a:gd name="T16" fmla="*/ 1 w 5"/>
                  <a:gd name="T17" fmla="*/ 1 h 2"/>
                  <a:gd name="T18" fmla="*/ 2 w 5"/>
                  <a:gd name="T19" fmla="*/ 1 h 2"/>
                  <a:gd name="T20" fmla="*/ 3 w 5"/>
                  <a:gd name="T21" fmla="*/ 2 h 2"/>
                  <a:gd name="T22" fmla="*/ 3 w 5"/>
                  <a:gd name="T2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" h="2">
                    <a:moveTo>
                      <a:pt x="3" y="2"/>
                    </a:moveTo>
                    <a:cubicBezTo>
                      <a:pt x="3" y="2"/>
                      <a:pt x="3" y="2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6" name="Freeform 318"/>
              <p:cNvSpPr>
                <a:spLocks/>
              </p:cNvSpPr>
              <p:nvPr/>
            </p:nvSpPr>
            <p:spPr bwMode="auto">
              <a:xfrm>
                <a:off x="5090843" y="2150901"/>
                <a:ext cx="11079" cy="8164"/>
              </a:xfrm>
              <a:custGeom>
                <a:avLst/>
                <a:gdLst>
                  <a:gd name="T0" fmla="*/ 6 w 8"/>
                  <a:gd name="T1" fmla="*/ 2 h 6"/>
                  <a:gd name="T2" fmla="*/ 8 w 8"/>
                  <a:gd name="T3" fmla="*/ 1 h 6"/>
                  <a:gd name="T4" fmla="*/ 6 w 8"/>
                  <a:gd name="T5" fmla="*/ 1 h 6"/>
                  <a:gd name="T6" fmla="*/ 4 w 8"/>
                  <a:gd name="T7" fmla="*/ 0 h 6"/>
                  <a:gd name="T8" fmla="*/ 4 w 8"/>
                  <a:gd name="T9" fmla="*/ 0 h 6"/>
                  <a:gd name="T10" fmla="*/ 3 w 8"/>
                  <a:gd name="T11" fmla="*/ 0 h 6"/>
                  <a:gd name="T12" fmla="*/ 2 w 8"/>
                  <a:gd name="T13" fmla="*/ 3 h 6"/>
                  <a:gd name="T14" fmla="*/ 0 w 8"/>
                  <a:gd name="T15" fmla="*/ 6 h 6"/>
                  <a:gd name="T16" fmla="*/ 3 w 8"/>
                  <a:gd name="T17" fmla="*/ 4 h 6"/>
                  <a:gd name="T18" fmla="*/ 6 w 8"/>
                  <a:gd name="T1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6">
                    <a:moveTo>
                      <a:pt x="6" y="2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2" y="2"/>
                      <a:pt x="2" y="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3"/>
                      <a:pt x="5" y="3"/>
                      <a:pt x="6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8" name="Freeform 319"/>
              <p:cNvSpPr>
                <a:spLocks/>
              </p:cNvSpPr>
              <p:nvPr/>
            </p:nvSpPr>
            <p:spPr bwMode="auto">
              <a:xfrm>
                <a:off x="5093759" y="2154983"/>
                <a:ext cx="15161" cy="9330"/>
              </a:xfrm>
              <a:custGeom>
                <a:avLst/>
                <a:gdLst>
                  <a:gd name="T0" fmla="*/ 0 w 11"/>
                  <a:gd name="T1" fmla="*/ 4 h 7"/>
                  <a:gd name="T2" fmla="*/ 1 w 11"/>
                  <a:gd name="T3" fmla="*/ 6 h 7"/>
                  <a:gd name="T4" fmla="*/ 3 w 11"/>
                  <a:gd name="T5" fmla="*/ 7 h 7"/>
                  <a:gd name="T6" fmla="*/ 6 w 11"/>
                  <a:gd name="T7" fmla="*/ 5 h 7"/>
                  <a:gd name="T8" fmla="*/ 11 w 11"/>
                  <a:gd name="T9" fmla="*/ 0 h 7"/>
                  <a:gd name="T10" fmla="*/ 10 w 11"/>
                  <a:gd name="T11" fmla="*/ 0 h 7"/>
                  <a:gd name="T12" fmla="*/ 0 w 11"/>
                  <a:gd name="T13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7">
                    <a:moveTo>
                      <a:pt x="0" y="4"/>
                    </a:moveTo>
                    <a:cubicBezTo>
                      <a:pt x="0" y="5"/>
                      <a:pt x="0" y="6"/>
                      <a:pt x="1" y="6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2" y="0"/>
                      <a:pt x="0" y="3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9" name="Freeform 320"/>
              <p:cNvSpPr>
                <a:spLocks/>
              </p:cNvSpPr>
              <p:nvPr/>
            </p:nvSpPr>
            <p:spPr bwMode="auto">
              <a:xfrm>
                <a:off x="5115917" y="2009789"/>
                <a:ext cx="62393" cy="121287"/>
              </a:xfrm>
              <a:custGeom>
                <a:avLst/>
                <a:gdLst>
                  <a:gd name="T0" fmla="*/ 43 w 45"/>
                  <a:gd name="T1" fmla="*/ 24 h 88"/>
                  <a:gd name="T2" fmla="*/ 38 w 45"/>
                  <a:gd name="T3" fmla="*/ 24 h 88"/>
                  <a:gd name="T4" fmla="*/ 34 w 45"/>
                  <a:gd name="T5" fmla="*/ 23 h 88"/>
                  <a:gd name="T6" fmla="*/ 37 w 45"/>
                  <a:gd name="T7" fmla="*/ 6 h 88"/>
                  <a:gd name="T8" fmla="*/ 23 w 45"/>
                  <a:gd name="T9" fmla="*/ 14 h 88"/>
                  <a:gd name="T10" fmla="*/ 17 w 45"/>
                  <a:gd name="T11" fmla="*/ 18 h 88"/>
                  <a:gd name="T12" fmla="*/ 9 w 45"/>
                  <a:gd name="T13" fmla="*/ 24 h 88"/>
                  <a:gd name="T14" fmla="*/ 14 w 45"/>
                  <a:gd name="T15" fmla="*/ 40 h 88"/>
                  <a:gd name="T16" fmla="*/ 8 w 45"/>
                  <a:gd name="T17" fmla="*/ 39 h 88"/>
                  <a:gd name="T18" fmla="*/ 5 w 45"/>
                  <a:gd name="T19" fmla="*/ 58 h 88"/>
                  <a:gd name="T20" fmla="*/ 6 w 45"/>
                  <a:gd name="T21" fmla="*/ 63 h 88"/>
                  <a:gd name="T22" fmla="*/ 2 w 45"/>
                  <a:gd name="T23" fmla="*/ 62 h 88"/>
                  <a:gd name="T24" fmla="*/ 1 w 45"/>
                  <a:gd name="T25" fmla="*/ 62 h 88"/>
                  <a:gd name="T26" fmla="*/ 1 w 45"/>
                  <a:gd name="T27" fmla="*/ 80 h 88"/>
                  <a:gd name="T28" fmla="*/ 2 w 45"/>
                  <a:gd name="T29" fmla="*/ 80 h 88"/>
                  <a:gd name="T30" fmla="*/ 3 w 45"/>
                  <a:gd name="T31" fmla="*/ 78 h 88"/>
                  <a:gd name="T32" fmla="*/ 2 w 45"/>
                  <a:gd name="T33" fmla="*/ 66 h 88"/>
                  <a:gd name="T34" fmla="*/ 4 w 45"/>
                  <a:gd name="T35" fmla="*/ 76 h 88"/>
                  <a:gd name="T36" fmla="*/ 5 w 45"/>
                  <a:gd name="T37" fmla="*/ 76 h 88"/>
                  <a:gd name="T38" fmla="*/ 15 w 45"/>
                  <a:gd name="T39" fmla="*/ 59 h 88"/>
                  <a:gd name="T40" fmla="*/ 9 w 45"/>
                  <a:gd name="T41" fmla="*/ 45 h 88"/>
                  <a:gd name="T42" fmla="*/ 9 w 45"/>
                  <a:gd name="T43" fmla="*/ 45 h 88"/>
                  <a:gd name="T44" fmla="*/ 16 w 45"/>
                  <a:gd name="T45" fmla="*/ 56 h 88"/>
                  <a:gd name="T46" fmla="*/ 16 w 45"/>
                  <a:gd name="T47" fmla="*/ 56 h 88"/>
                  <a:gd name="T48" fmla="*/ 16 w 45"/>
                  <a:gd name="T49" fmla="*/ 55 h 88"/>
                  <a:gd name="T50" fmla="*/ 18 w 45"/>
                  <a:gd name="T51" fmla="*/ 50 h 88"/>
                  <a:gd name="T52" fmla="*/ 22 w 45"/>
                  <a:gd name="T53" fmla="*/ 39 h 88"/>
                  <a:gd name="T54" fmla="*/ 22 w 45"/>
                  <a:gd name="T55" fmla="*/ 39 h 88"/>
                  <a:gd name="T56" fmla="*/ 22 w 45"/>
                  <a:gd name="T57" fmla="*/ 36 h 88"/>
                  <a:gd name="T58" fmla="*/ 22 w 45"/>
                  <a:gd name="T59" fmla="*/ 33 h 88"/>
                  <a:gd name="T60" fmla="*/ 23 w 45"/>
                  <a:gd name="T61" fmla="*/ 35 h 88"/>
                  <a:gd name="T62" fmla="*/ 26 w 45"/>
                  <a:gd name="T63" fmla="*/ 25 h 88"/>
                  <a:gd name="T64" fmla="*/ 29 w 45"/>
                  <a:gd name="T65" fmla="*/ 13 h 88"/>
                  <a:gd name="T66" fmla="*/ 29 w 45"/>
                  <a:gd name="T67" fmla="*/ 18 h 88"/>
                  <a:gd name="T68" fmla="*/ 25 w 45"/>
                  <a:gd name="T69" fmla="*/ 33 h 88"/>
                  <a:gd name="T70" fmla="*/ 24 w 45"/>
                  <a:gd name="T71" fmla="*/ 36 h 88"/>
                  <a:gd name="T72" fmla="*/ 39 w 45"/>
                  <a:gd name="T73" fmla="*/ 27 h 88"/>
                  <a:gd name="T74" fmla="*/ 24 w 45"/>
                  <a:gd name="T75" fmla="*/ 38 h 88"/>
                  <a:gd name="T76" fmla="*/ 23 w 45"/>
                  <a:gd name="T77" fmla="*/ 38 h 88"/>
                  <a:gd name="T78" fmla="*/ 19 w 45"/>
                  <a:gd name="T79" fmla="*/ 51 h 88"/>
                  <a:gd name="T80" fmla="*/ 17 w 45"/>
                  <a:gd name="T81" fmla="*/ 56 h 88"/>
                  <a:gd name="T82" fmla="*/ 16 w 45"/>
                  <a:gd name="T83" fmla="*/ 59 h 88"/>
                  <a:gd name="T84" fmla="*/ 33 w 45"/>
                  <a:gd name="T85" fmla="*/ 49 h 88"/>
                  <a:gd name="T86" fmla="*/ 15 w 45"/>
                  <a:gd name="T87" fmla="*/ 62 h 88"/>
                  <a:gd name="T88" fmla="*/ 14 w 45"/>
                  <a:gd name="T89" fmla="*/ 64 h 88"/>
                  <a:gd name="T90" fmla="*/ 12 w 45"/>
                  <a:gd name="T91" fmla="*/ 68 h 88"/>
                  <a:gd name="T92" fmla="*/ 10 w 45"/>
                  <a:gd name="T93" fmla="*/ 72 h 88"/>
                  <a:gd name="T94" fmla="*/ 8 w 45"/>
                  <a:gd name="T95" fmla="*/ 75 h 88"/>
                  <a:gd name="T96" fmla="*/ 5 w 45"/>
                  <a:gd name="T97" fmla="*/ 79 h 88"/>
                  <a:gd name="T98" fmla="*/ 18 w 45"/>
                  <a:gd name="T99" fmla="*/ 74 h 88"/>
                  <a:gd name="T100" fmla="*/ 19 w 45"/>
                  <a:gd name="T101" fmla="*/ 74 h 88"/>
                  <a:gd name="T102" fmla="*/ 4 w 45"/>
                  <a:gd name="T103" fmla="*/ 80 h 88"/>
                  <a:gd name="T104" fmla="*/ 2 w 45"/>
                  <a:gd name="T105" fmla="*/ 84 h 88"/>
                  <a:gd name="T106" fmla="*/ 4 w 45"/>
                  <a:gd name="T107" fmla="*/ 88 h 88"/>
                  <a:gd name="T108" fmla="*/ 6 w 45"/>
                  <a:gd name="T109" fmla="*/ 86 h 88"/>
                  <a:gd name="T110" fmla="*/ 24 w 45"/>
                  <a:gd name="T111" fmla="*/ 74 h 88"/>
                  <a:gd name="T112" fmla="*/ 23 w 45"/>
                  <a:gd name="T113" fmla="*/ 70 h 88"/>
                  <a:gd name="T114" fmla="*/ 23 w 45"/>
                  <a:gd name="T115" fmla="*/ 70 h 88"/>
                  <a:gd name="T116" fmla="*/ 21 w 45"/>
                  <a:gd name="T117" fmla="*/ 67 h 88"/>
                  <a:gd name="T118" fmla="*/ 38 w 45"/>
                  <a:gd name="T119" fmla="*/ 47 h 88"/>
                  <a:gd name="T120" fmla="*/ 30 w 45"/>
                  <a:gd name="T121" fmla="*/ 43 h 88"/>
                  <a:gd name="T122" fmla="*/ 43 w 45"/>
                  <a:gd name="T123" fmla="*/ 24 h 88"/>
                  <a:gd name="T124" fmla="*/ 43 w 45"/>
                  <a:gd name="T125" fmla="*/ 2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" h="88">
                    <a:moveTo>
                      <a:pt x="43" y="24"/>
                    </a:moveTo>
                    <a:cubicBezTo>
                      <a:pt x="43" y="24"/>
                      <a:pt x="43" y="24"/>
                      <a:pt x="43" y="24"/>
                    </a:cubicBezTo>
                    <a:cubicBezTo>
                      <a:pt x="42" y="23"/>
                      <a:pt x="42" y="23"/>
                      <a:pt x="42" y="23"/>
                    </a:cubicBezTo>
                    <a:cubicBezTo>
                      <a:pt x="40" y="22"/>
                      <a:pt x="39" y="23"/>
                      <a:pt x="38" y="24"/>
                    </a:cubicBezTo>
                    <a:cubicBezTo>
                      <a:pt x="37" y="25"/>
                      <a:pt x="36" y="25"/>
                      <a:pt x="35" y="25"/>
                    </a:cubicBezTo>
                    <a:cubicBezTo>
                      <a:pt x="35" y="25"/>
                      <a:pt x="34" y="24"/>
                      <a:pt x="34" y="23"/>
                    </a:cubicBezTo>
                    <a:cubicBezTo>
                      <a:pt x="33" y="20"/>
                      <a:pt x="34" y="18"/>
                      <a:pt x="35" y="15"/>
                    </a:cubicBezTo>
                    <a:cubicBezTo>
                      <a:pt x="37" y="12"/>
                      <a:pt x="38" y="9"/>
                      <a:pt x="37" y="6"/>
                    </a:cubicBezTo>
                    <a:cubicBezTo>
                      <a:pt x="36" y="2"/>
                      <a:pt x="31" y="0"/>
                      <a:pt x="28" y="1"/>
                    </a:cubicBezTo>
                    <a:cubicBezTo>
                      <a:pt x="26" y="2"/>
                      <a:pt x="21" y="4"/>
                      <a:pt x="23" y="14"/>
                    </a:cubicBezTo>
                    <a:cubicBezTo>
                      <a:pt x="23" y="17"/>
                      <a:pt x="22" y="20"/>
                      <a:pt x="21" y="21"/>
                    </a:cubicBezTo>
                    <a:cubicBezTo>
                      <a:pt x="20" y="21"/>
                      <a:pt x="18" y="20"/>
                      <a:pt x="17" y="18"/>
                    </a:cubicBezTo>
                    <a:cubicBezTo>
                      <a:pt x="16" y="16"/>
                      <a:pt x="14" y="16"/>
                      <a:pt x="13" y="16"/>
                    </a:cubicBezTo>
                    <a:cubicBezTo>
                      <a:pt x="10" y="17"/>
                      <a:pt x="8" y="22"/>
                      <a:pt x="9" y="24"/>
                    </a:cubicBezTo>
                    <a:cubicBezTo>
                      <a:pt x="9" y="25"/>
                      <a:pt x="10" y="27"/>
                      <a:pt x="11" y="29"/>
                    </a:cubicBezTo>
                    <a:cubicBezTo>
                      <a:pt x="13" y="33"/>
                      <a:pt x="15" y="39"/>
                      <a:pt x="14" y="40"/>
                    </a:cubicBezTo>
                    <a:cubicBezTo>
                      <a:pt x="14" y="41"/>
                      <a:pt x="12" y="41"/>
                      <a:pt x="10" y="40"/>
                    </a:cubicBezTo>
                    <a:cubicBezTo>
                      <a:pt x="9" y="39"/>
                      <a:pt x="8" y="39"/>
                      <a:pt x="8" y="39"/>
                    </a:cubicBezTo>
                    <a:cubicBezTo>
                      <a:pt x="7" y="39"/>
                      <a:pt x="6" y="39"/>
                      <a:pt x="5" y="40"/>
                    </a:cubicBezTo>
                    <a:cubicBezTo>
                      <a:pt x="3" y="43"/>
                      <a:pt x="4" y="52"/>
                      <a:pt x="5" y="58"/>
                    </a:cubicBezTo>
                    <a:cubicBezTo>
                      <a:pt x="6" y="60"/>
                      <a:pt x="6" y="61"/>
                      <a:pt x="6" y="61"/>
                    </a:cubicBezTo>
                    <a:cubicBezTo>
                      <a:pt x="6" y="62"/>
                      <a:pt x="6" y="63"/>
                      <a:pt x="6" y="63"/>
                    </a:cubicBezTo>
                    <a:cubicBezTo>
                      <a:pt x="5" y="64"/>
                      <a:pt x="3" y="63"/>
                      <a:pt x="2" y="63"/>
                    </a:cubicBezTo>
                    <a:cubicBezTo>
                      <a:pt x="2" y="63"/>
                      <a:pt x="2" y="63"/>
                      <a:pt x="2" y="62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1" y="62"/>
                      <a:pt x="1" y="62"/>
                      <a:pt x="1" y="62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1" y="80"/>
                      <a:pt x="1" y="80"/>
                      <a:pt x="1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2" y="80"/>
                      <a:pt x="3" y="79"/>
                      <a:pt x="3" y="79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8"/>
                      <a:pt x="3" y="78"/>
                      <a:pt x="3" y="78"/>
                    </a:cubicBezTo>
                    <a:cubicBezTo>
                      <a:pt x="3" y="74"/>
                      <a:pt x="2" y="67"/>
                      <a:pt x="2" y="66"/>
                    </a:cubicBezTo>
                    <a:cubicBezTo>
                      <a:pt x="2" y="66"/>
                      <a:pt x="2" y="66"/>
                      <a:pt x="2" y="66"/>
                    </a:cubicBezTo>
                    <a:cubicBezTo>
                      <a:pt x="3" y="70"/>
                      <a:pt x="3" y="74"/>
                      <a:pt x="4" y="76"/>
                    </a:cubicBezTo>
                    <a:cubicBezTo>
                      <a:pt x="4" y="77"/>
                      <a:pt x="4" y="77"/>
                      <a:pt x="4" y="77"/>
                    </a:cubicBezTo>
                    <a:cubicBezTo>
                      <a:pt x="5" y="76"/>
                      <a:pt x="5" y="76"/>
                      <a:pt x="5" y="76"/>
                    </a:cubicBezTo>
                    <a:cubicBezTo>
                      <a:pt x="9" y="71"/>
                      <a:pt x="12" y="65"/>
                      <a:pt x="14" y="60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2" y="57"/>
                      <a:pt x="9" y="49"/>
                      <a:pt x="9" y="45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9" y="44"/>
                      <a:pt x="9" y="44"/>
                      <a:pt x="9" y="45"/>
                    </a:cubicBezTo>
                    <a:cubicBezTo>
                      <a:pt x="10" y="48"/>
                      <a:pt x="13" y="55"/>
                      <a:pt x="14" y="56"/>
                    </a:cubicBezTo>
                    <a:cubicBezTo>
                      <a:pt x="14" y="56"/>
                      <a:pt x="15" y="57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54"/>
                      <a:pt x="17" y="53"/>
                      <a:pt x="17" y="52"/>
                    </a:cubicBezTo>
                    <a:cubicBezTo>
                      <a:pt x="18" y="50"/>
                      <a:pt x="18" y="50"/>
                      <a:pt x="18" y="50"/>
                    </a:cubicBezTo>
                    <a:cubicBezTo>
                      <a:pt x="19" y="48"/>
                      <a:pt x="20" y="45"/>
                      <a:pt x="21" y="41"/>
                    </a:cubicBezTo>
                    <a:cubicBezTo>
                      <a:pt x="21" y="41"/>
                      <a:pt x="21" y="40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3" y="36"/>
                      <a:pt x="23" y="36"/>
                      <a:pt x="23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18" y="30"/>
                      <a:pt x="16" y="26"/>
                      <a:pt x="16" y="23"/>
                    </a:cubicBezTo>
                    <a:cubicBezTo>
                      <a:pt x="17" y="28"/>
                      <a:pt x="20" y="32"/>
                      <a:pt x="22" y="33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25" y="29"/>
                      <a:pt x="26" y="27"/>
                      <a:pt x="26" y="25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5"/>
                      <a:pt x="29" y="14"/>
                      <a:pt x="29" y="13"/>
                    </a:cubicBezTo>
                    <a:cubicBezTo>
                      <a:pt x="29" y="14"/>
                      <a:pt x="29" y="14"/>
                      <a:pt x="29" y="15"/>
                    </a:cubicBezTo>
                    <a:cubicBezTo>
                      <a:pt x="29" y="15"/>
                      <a:pt x="29" y="16"/>
                      <a:pt x="29" y="18"/>
                    </a:cubicBezTo>
                    <a:cubicBezTo>
                      <a:pt x="28" y="20"/>
                      <a:pt x="28" y="22"/>
                      <a:pt x="27" y="25"/>
                    </a:cubicBezTo>
                    <a:cubicBezTo>
                      <a:pt x="26" y="28"/>
                      <a:pt x="26" y="31"/>
                      <a:pt x="25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7" y="35"/>
                      <a:pt x="35" y="31"/>
                      <a:pt x="39" y="27"/>
                    </a:cubicBezTo>
                    <a:cubicBezTo>
                      <a:pt x="39" y="27"/>
                      <a:pt x="39" y="28"/>
                      <a:pt x="39" y="28"/>
                    </a:cubicBezTo>
                    <a:cubicBezTo>
                      <a:pt x="36" y="30"/>
                      <a:pt x="30" y="36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3" y="38"/>
                      <a:pt x="23" y="38"/>
                      <a:pt x="23" y="38"/>
                    </a:cubicBezTo>
                    <a:cubicBezTo>
                      <a:pt x="23" y="39"/>
                      <a:pt x="23" y="41"/>
                      <a:pt x="22" y="42"/>
                    </a:cubicBezTo>
                    <a:cubicBezTo>
                      <a:pt x="21" y="45"/>
                      <a:pt x="20" y="48"/>
                      <a:pt x="19" y="51"/>
                    </a:cubicBezTo>
                    <a:cubicBezTo>
                      <a:pt x="19" y="52"/>
                      <a:pt x="19" y="52"/>
                      <a:pt x="19" y="52"/>
                    </a:cubicBezTo>
                    <a:cubicBezTo>
                      <a:pt x="18" y="53"/>
                      <a:pt x="18" y="54"/>
                      <a:pt x="17" y="56"/>
                    </a:cubicBezTo>
                    <a:cubicBezTo>
                      <a:pt x="17" y="56"/>
                      <a:pt x="17" y="57"/>
                      <a:pt x="16" y="58"/>
                    </a:cubicBezTo>
                    <a:cubicBezTo>
                      <a:pt x="16" y="59"/>
                      <a:pt x="16" y="59"/>
                      <a:pt x="16" y="59"/>
                    </a:cubicBezTo>
                    <a:cubicBezTo>
                      <a:pt x="17" y="59"/>
                      <a:pt x="17" y="59"/>
                      <a:pt x="17" y="59"/>
                    </a:cubicBezTo>
                    <a:cubicBezTo>
                      <a:pt x="19" y="58"/>
                      <a:pt x="27" y="56"/>
                      <a:pt x="33" y="49"/>
                    </a:cubicBezTo>
                    <a:cubicBezTo>
                      <a:pt x="32" y="52"/>
                      <a:pt x="28" y="58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2"/>
                      <a:pt x="15" y="62"/>
                      <a:pt x="15" y="62"/>
                    </a:cubicBezTo>
                    <a:cubicBezTo>
                      <a:pt x="15" y="63"/>
                      <a:pt x="14" y="63"/>
                      <a:pt x="14" y="64"/>
                    </a:cubicBezTo>
                    <a:cubicBezTo>
                      <a:pt x="14" y="65"/>
                      <a:pt x="13" y="66"/>
                      <a:pt x="12" y="67"/>
                    </a:cubicBezTo>
                    <a:cubicBezTo>
                      <a:pt x="12" y="68"/>
                      <a:pt x="12" y="68"/>
                      <a:pt x="12" y="68"/>
                    </a:cubicBezTo>
                    <a:cubicBezTo>
                      <a:pt x="11" y="69"/>
                      <a:pt x="11" y="70"/>
                      <a:pt x="10" y="71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9" y="73"/>
                      <a:pt x="9" y="73"/>
                      <a:pt x="8" y="74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7" y="76"/>
                      <a:pt x="6" y="77"/>
                      <a:pt x="6" y="78"/>
                    </a:cubicBezTo>
                    <a:cubicBezTo>
                      <a:pt x="5" y="79"/>
                      <a:pt x="5" y="79"/>
                      <a:pt x="5" y="79"/>
                    </a:cubicBezTo>
                    <a:cubicBezTo>
                      <a:pt x="6" y="79"/>
                      <a:pt x="6" y="79"/>
                      <a:pt x="6" y="79"/>
                    </a:cubicBezTo>
                    <a:cubicBezTo>
                      <a:pt x="12" y="78"/>
                      <a:pt x="16" y="75"/>
                      <a:pt x="18" y="74"/>
                    </a:cubicBezTo>
                    <a:cubicBezTo>
                      <a:pt x="19" y="73"/>
                      <a:pt x="20" y="73"/>
                      <a:pt x="21" y="73"/>
                    </a:cubicBezTo>
                    <a:cubicBezTo>
                      <a:pt x="20" y="73"/>
                      <a:pt x="20" y="74"/>
                      <a:pt x="19" y="74"/>
                    </a:cubicBezTo>
                    <a:cubicBezTo>
                      <a:pt x="13" y="79"/>
                      <a:pt x="7" y="80"/>
                      <a:pt x="4" y="80"/>
                    </a:cubicBezTo>
                    <a:cubicBezTo>
                      <a:pt x="4" y="80"/>
                      <a:pt x="4" y="80"/>
                      <a:pt x="4" y="80"/>
                    </a:cubicBezTo>
                    <a:cubicBezTo>
                      <a:pt x="2" y="83"/>
                      <a:pt x="2" y="83"/>
                      <a:pt x="2" y="83"/>
                    </a:cubicBezTo>
                    <a:cubicBezTo>
                      <a:pt x="2" y="84"/>
                      <a:pt x="2" y="84"/>
                      <a:pt x="2" y="84"/>
                    </a:cubicBezTo>
                    <a:cubicBezTo>
                      <a:pt x="3" y="84"/>
                      <a:pt x="3" y="84"/>
                      <a:pt x="3" y="84"/>
                    </a:cubicBezTo>
                    <a:cubicBezTo>
                      <a:pt x="4" y="88"/>
                      <a:pt x="4" y="88"/>
                      <a:pt x="4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6" y="86"/>
                      <a:pt x="6" y="86"/>
                      <a:pt x="6" y="86"/>
                    </a:cubicBezTo>
                    <a:cubicBezTo>
                      <a:pt x="6" y="86"/>
                      <a:pt x="7" y="86"/>
                      <a:pt x="8" y="85"/>
                    </a:cubicBezTo>
                    <a:cubicBezTo>
                      <a:pt x="14" y="83"/>
                      <a:pt x="22" y="79"/>
                      <a:pt x="24" y="74"/>
                    </a:cubicBezTo>
                    <a:cubicBezTo>
                      <a:pt x="24" y="73"/>
                      <a:pt x="24" y="72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3" y="70"/>
                      <a:pt x="23" y="70"/>
                      <a:pt x="23" y="70"/>
                    </a:cubicBezTo>
                    <a:cubicBezTo>
                      <a:pt x="22" y="70"/>
                      <a:pt x="21" y="70"/>
                      <a:pt x="21" y="69"/>
                    </a:cubicBezTo>
                    <a:cubicBezTo>
                      <a:pt x="20" y="68"/>
                      <a:pt x="21" y="67"/>
                      <a:pt x="21" y="67"/>
                    </a:cubicBezTo>
                    <a:cubicBezTo>
                      <a:pt x="22" y="66"/>
                      <a:pt x="23" y="65"/>
                      <a:pt x="25" y="64"/>
                    </a:cubicBezTo>
                    <a:cubicBezTo>
                      <a:pt x="32" y="58"/>
                      <a:pt x="39" y="52"/>
                      <a:pt x="38" y="47"/>
                    </a:cubicBezTo>
                    <a:cubicBezTo>
                      <a:pt x="37" y="46"/>
                      <a:pt x="36" y="45"/>
                      <a:pt x="33" y="45"/>
                    </a:cubicBezTo>
                    <a:cubicBezTo>
                      <a:pt x="32" y="45"/>
                      <a:pt x="30" y="44"/>
                      <a:pt x="30" y="43"/>
                    </a:cubicBezTo>
                    <a:cubicBezTo>
                      <a:pt x="30" y="42"/>
                      <a:pt x="31" y="41"/>
                      <a:pt x="32" y="41"/>
                    </a:cubicBezTo>
                    <a:cubicBezTo>
                      <a:pt x="41" y="36"/>
                      <a:pt x="45" y="30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ubicBezTo>
                      <a:pt x="43" y="24"/>
                      <a:pt x="43" y="24"/>
                      <a:pt x="43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1" name="Freeform 321"/>
              <p:cNvSpPr>
                <a:spLocks noEditPoints="1"/>
              </p:cNvSpPr>
              <p:nvPr/>
            </p:nvSpPr>
            <p:spPr bwMode="auto">
              <a:xfrm>
                <a:off x="5073350" y="2008039"/>
                <a:ext cx="9330" cy="13995"/>
              </a:xfrm>
              <a:custGeom>
                <a:avLst/>
                <a:gdLst>
                  <a:gd name="T0" fmla="*/ 7 w 16"/>
                  <a:gd name="T1" fmla="*/ 0 h 24"/>
                  <a:gd name="T2" fmla="*/ 0 w 16"/>
                  <a:gd name="T3" fmla="*/ 24 h 24"/>
                  <a:gd name="T4" fmla="*/ 2 w 16"/>
                  <a:gd name="T5" fmla="*/ 24 h 24"/>
                  <a:gd name="T6" fmla="*/ 4 w 16"/>
                  <a:gd name="T7" fmla="*/ 19 h 24"/>
                  <a:gd name="T8" fmla="*/ 11 w 16"/>
                  <a:gd name="T9" fmla="*/ 19 h 24"/>
                  <a:gd name="T10" fmla="*/ 14 w 16"/>
                  <a:gd name="T11" fmla="*/ 24 h 24"/>
                  <a:gd name="T12" fmla="*/ 16 w 16"/>
                  <a:gd name="T13" fmla="*/ 24 h 24"/>
                  <a:gd name="T14" fmla="*/ 9 w 16"/>
                  <a:gd name="T15" fmla="*/ 0 h 24"/>
                  <a:gd name="T16" fmla="*/ 7 w 16"/>
                  <a:gd name="T17" fmla="*/ 0 h 24"/>
                  <a:gd name="T18" fmla="*/ 7 w 16"/>
                  <a:gd name="T19" fmla="*/ 0 h 24"/>
                  <a:gd name="T20" fmla="*/ 7 w 16"/>
                  <a:gd name="T21" fmla="*/ 0 h 24"/>
                  <a:gd name="T22" fmla="*/ 7 w 16"/>
                  <a:gd name="T23" fmla="*/ 15 h 24"/>
                  <a:gd name="T24" fmla="*/ 7 w 16"/>
                  <a:gd name="T25" fmla="*/ 5 h 24"/>
                  <a:gd name="T26" fmla="*/ 11 w 16"/>
                  <a:gd name="T27" fmla="*/ 15 h 24"/>
                  <a:gd name="T28" fmla="*/ 7 w 16"/>
                  <a:gd name="T29" fmla="*/ 15 h 24"/>
                  <a:gd name="T30" fmla="*/ 7 w 16"/>
                  <a:gd name="T31" fmla="*/ 15 h 24"/>
                  <a:gd name="T32" fmla="*/ 7 w 16"/>
                  <a:gd name="T33" fmla="*/ 15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" h="24">
                    <a:moveTo>
                      <a:pt x="7" y="0"/>
                    </a:moveTo>
                    <a:lnTo>
                      <a:pt x="0" y="24"/>
                    </a:lnTo>
                    <a:lnTo>
                      <a:pt x="2" y="24"/>
                    </a:lnTo>
                    <a:lnTo>
                      <a:pt x="4" y="19"/>
                    </a:lnTo>
                    <a:lnTo>
                      <a:pt x="11" y="19"/>
                    </a:lnTo>
                    <a:lnTo>
                      <a:pt x="14" y="24"/>
                    </a:lnTo>
                    <a:lnTo>
                      <a:pt x="16" y="24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  <a:moveTo>
                      <a:pt x="7" y="15"/>
                    </a:moveTo>
                    <a:lnTo>
                      <a:pt x="7" y="5"/>
                    </a:lnTo>
                    <a:lnTo>
                      <a:pt x="11" y="15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7" y="1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2" name="Freeform 322"/>
              <p:cNvSpPr>
                <a:spLocks noEditPoints="1"/>
              </p:cNvSpPr>
              <p:nvPr/>
            </p:nvSpPr>
            <p:spPr bwMode="auto">
              <a:xfrm>
                <a:off x="5095508" y="2003957"/>
                <a:ext cx="12245" cy="20992"/>
              </a:xfrm>
              <a:custGeom>
                <a:avLst/>
                <a:gdLst>
                  <a:gd name="T0" fmla="*/ 0 w 9"/>
                  <a:gd name="T1" fmla="*/ 8 h 15"/>
                  <a:gd name="T2" fmla="*/ 9 w 9"/>
                  <a:gd name="T3" fmla="*/ 8 h 15"/>
                  <a:gd name="T4" fmla="*/ 0 w 9"/>
                  <a:gd name="T5" fmla="*/ 8 h 15"/>
                  <a:gd name="T6" fmla="*/ 2 w 9"/>
                  <a:gd name="T7" fmla="*/ 8 h 15"/>
                  <a:gd name="T8" fmla="*/ 7 w 9"/>
                  <a:gd name="T9" fmla="*/ 8 h 15"/>
                  <a:gd name="T10" fmla="*/ 2 w 9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15">
                    <a:moveTo>
                      <a:pt x="0" y="8"/>
                    </a:moveTo>
                    <a:cubicBezTo>
                      <a:pt x="0" y="15"/>
                      <a:pt x="9" y="15"/>
                      <a:pt x="9" y="8"/>
                    </a:cubicBezTo>
                    <a:cubicBezTo>
                      <a:pt x="9" y="0"/>
                      <a:pt x="0" y="0"/>
                      <a:pt x="0" y="8"/>
                    </a:cubicBezTo>
                    <a:close/>
                    <a:moveTo>
                      <a:pt x="2" y="8"/>
                    </a:moveTo>
                    <a:cubicBezTo>
                      <a:pt x="2" y="3"/>
                      <a:pt x="7" y="3"/>
                      <a:pt x="7" y="8"/>
                    </a:cubicBezTo>
                    <a:cubicBezTo>
                      <a:pt x="7" y="12"/>
                      <a:pt x="2" y="12"/>
                      <a:pt x="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587" name="Группа 586"/>
          <p:cNvGrpSpPr/>
          <p:nvPr/>
        </p:nvGrpSpPr>
        <p:grpSpPr>
          <a:xfrm>
            <a:off x="11316408" y="6333578"/>
            <a:ext cx="977303" cy="593034"/>
            <a:chOff x="-116084" y="652761"/>
            <a:chExt cx="977303" cy="593034"/>
          </a:xfrm>
        </p:grpSpPr>
        <p:cxnSp>
          <p:nvCxnSpPr>
            <p:cNvPr id="589" name="Прямая соединительная линия 588"/>
            <p:cNvCxnSpPr/>
            <p:nvPr/>
          </p:nvCxnSpPr>
          <p:spPr>
            <a:xfrm flipH="1">
              <a:off x="-116084" y="688975"/>
              <a:ext cx="977303" cy="556820"/>
            </a:xfrm>
            <a:prstGeom prst="line">
              <a:avLst/>
            </a:prstGeom>
            <a:ln w="1270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Прямая соединительная линия 589"/>
            <p:cNvCxnSpPr/>
            <p:nvPr/>
          </p:nvCxnSpPr>
          <p:spPr>
            <a:xfrm flipH="1">
              <a:off x="-116084" y="652761"/>
              <a:ext cx="977303" cy="556820"/>
            </a:xfrm>
            <a:prstGeom prst="line">
              <a:avLst/>
            </a:prstGeom>
            <a:ln w="12700" cap="rnd">
              <a:solidFill>
                <a:srgbClr val="39A18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6" name="Группа 665"/>
          <p:cNvGrpSpPr/>
          <p:nvPr/>
        </p:nvGrpSpPr>
        <p:grpSpPr>
          <a:xfrm>
            <a:off x="1338519" y="1259342"/>
            <a:ext cx="534142" cy="386298"/>
            <a:chOff x="5034809" y="6070600"/>
            <a:chExt cx="529581" cy="382999"/>
          </a:xfrm>
          <a:solidFill>
            <a:srgbClr val="002060"/>
          </a:solidFill>
        </p:grpSpPr>
        <p:sp>
          <p:nvSpPr>
            <p:cNvPr id="667" name="Freeform 411"/>
            <p:cNvSpPr>
              <a:spLocks/>
            </p:cNvSpPr>
            <p:nvPr/>
          </p:nvSpPr>
          <p:spPr bwMode="auto">
            <a:xfrm>
              <a:off x="5034809" y="6186021"/>
              <a:ext cx="133074" cy="10863"/>
            </a:xfrm>
            <a:custGeom>
              <a:avLst/>
              <a:gdLst>
                <a:gd name="T0" fmla="*/ 429 w 429"/>
                <a:gd name="T1" fmla="*/ 0 h 33"/>
                <a:gd name="T2" fmla="*/ 429 w 429"/>
                <a:gd name="T3" fmla="*/ 33 h 33"/>
                <a:gd name="T4" fmla="*/ 0 w 429"/>
                <a:gd name="T5" fmla="*/ 17 h 33"/>
                <a:gd name="T6" fmla="*/ 429 w 429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9" h="33">
                  <a:moveTo>
                    <a:pt x="429" y="0"/>
                  </a:moveTo>
                  <a:lnTo>
                    <a:pt x="429" y="33"/>
                  </a:lnTo>
                  <a:lnTo>
                    <a:pt x="0" y="17"/>
                  </a:lnTo>
                  <a:lnTo>
                    <a:pt x="429" y="0"/>
                  </a:ln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68" name="Freeform 412"/>
            <p:cNvSpPr>
              <a:spLocks/>
            </p:cNvSpPr>
            <p:nvPr/>
          </p:nvSpPr>
          <p:spPr bwMode="auto">
            <a:xfrm>
              <a:off x="5419094" y="6186021"/>
              <a:ext cx="133074" cy="10863"/>
            </a:xfrm>
            <a:custGeom>
              <a:avLst/>
              <a:gdLst>
                <a:gd name="T0" fmla="*/ 0 w 429"/>
                <a:gd name="T1" fmla="*/ 33 h 33"/>
                <a:gd name="T2" fmla="*/ 0 w 429"/>
                <a:gd name="T3" fmla="*/ 0 h 33"/>
                <a:gd name="T4" fmla="*/ 429 w 429"/>
                <a:gd name="T5" fmla="*/ 16 h 33"/>
                <a:gd name="T6" fmla="*/ 0 w 429"/>
                <a:gd name="T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9" h="33">
                  <a:moveTo>
                    <a:pt x="0" y="33"/>
                  </a:moveTo>
                  <a:lnTo>
                    <a:pt x="0" y="0"/>
                  </a:lnTo>
                  <a:lnTo>
                    <a:pt x="429" y="16"/>
                  </a:lnTo>
                  <a:lnTo>
                    <a:pt x="0" y="33"/>
                  </a:ln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69" name="Oval 413"/>
            <p:cNvSpPr>
              <a:spLocks noChangeArrowheads="1"/>
            </p:cNvSpPr>
            <p:nvPr/>
          </p:nvSpPr>
          <p:spPr bwMode="auto">
            <a:xfrm>
              <a:off x="5303673" y="6142568"/>
              <a:ext cx="43453" cy="4345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0" name="Oval 414"/>
            <p:cNvSpPr>
              <a:spLocks noChangeArrowheads="1"/>
            </p:cNvSpPr>
            <p:nvPr/>
          </p:nvSpPr>
          <p:spPr bwMode="auto">
            <a:xfrm>
              <a:off x="5249357" y="6217253"/>
              <a:ext cx="51600" cy="52959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1" name="Oval 415"/>
            <p:cNvSpPr>
              <a:spLocks noChangeArrowheads="1"/>
            </p:cNvSpPr>
            <p:nvPr/>
          </p:nvSpPr>
          <p:spPr bwMode="auto">
            <a:xfrm>
              <a:off x="5267009" y="6172442"/>
              <a:ext cx="29874" cy="28516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2" name="Oval 416"/>
            <p:cNvSpPr>
              <a:spLocks noChangeArrowheads="1"/>
            </p:cNvSpPr>
            <p:nvPr/>
          </p:nvSpPr>
          <p:spPr bwMode="auto">
            <a:xfrm>
              <a:off x="5223557" y="6168369"/>
              <a:ext cx="25801" cy="25801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3" name="Oval 417"/>
            <p:cNvSpPr>
              <a:spLocks noChangeArrowheads="1"/>
            </p:cNvSpPr>
            <p:nvPr/>
          </p:nvSpPr>
          <p:spPr bwMode="auto">
            <a:xfrm>
              <a:off x="5262936" y="6133063"/>
              <a:ext cx="24442" cy="25801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4" name="Oval 418"/>
            <p:cNvSpPr>
              <a:spLocks noChangeArrowheads="1"/>
            </p:cNvSpPr>
            <p:nvPr/>
          </p:nvSpPr>
          <p:spPr bwMode="auto">
            <a:xfrm>
              <a:off x="5309105" y="6200958"/>
              <a:ext cx="42095" cy="42095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5" name="Oval 419"/>
            <p:cNvSpPr>
              <a:spLocks noChangeArrowheads="1"/>
            </p:cNvSpPr>
            <p:nvPr/>
          </p:nvSpPr>
          <p:spPr bwMode="auto">
            <a:xfrm>
              <a:off x="5121715" y="6251200"/>
              <a:ext cx="17653" cy="1765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6" name="Oval 420"/>
            <p:cNvSpPr>
              <a:spLocks noChangeArrowheads="1"/>
            </p:cNvSpPr>
            <p:nvPr/>
          </p:nvSpPr>
          <p:spPr bwMode="auto">
            <a:xfrm>
              <a:off x="5097272" y="6281074"/>
              <a:ext cx="21726" cy="21726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7" name="Oval 421"/>
            <p:cNvSpPr>
              <a:spLocks noChangeArrowheads="1"/>
            </p:cNvSpPr>
            <p:nvPr/>
          </p:nvSpPr>
          <p:spPr bwMode="auto">
            <a:xfrm>
              <a:off x="5105420" y="6263422"/>
              <a:ext cx="10863" cy="1086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8" name="Oval 422"/>
            <p:cNvSpPr>
              <a:spLocks noChangeArrowheads="1"/>
            </p:cNvSpPr>
            <p:nvPr/>
          </p:nvSpPr>
          <p:spPr bwMode="auto">
            <a:xfrm>
              <a:off x="5087767" y="6262064"/>
              <a:ext cx="9506" cy="9506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79" name="Oval 423"/>
            <p:cNvSpPr>
              <a:spLocks noChangeArrowheads="1"/>
            </p:cNvSpPr>
            <p:nvPr/>
          </p:nvSpPr>
          <p:spPr bwMode="auto">
            <a:xfrm>
              <a:off x="5102704" y="6247127"/>
              <a:ext cx="10863" cy="1086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0" name="Oval 424"/>
            <p:cNvSpPr>
              <a:spLocks noChangeArrowheads="1"/>
            </p:cNvSpPr>
            <p:nvPr/>
          </p:nvSpPr>
          <p:spPr bwMode="auto">
            <a:xfrm>
              <a:off x="5121715" y="6274285"/>
              <a:ext cx="17653" cy="17653"/>
            </a:xfrm>
            <a:prstGeom prst="ellipse">
              <a:avLst/>
            </a:pr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1" name="Freeform 425"/>
            <p:cNvSpPr>
              <a:spLocks/>
            </p:cNvSpPr>
            <p:nvPr/>
          </p:nvSpPr>
          <p:spPr bwMode="auto">
            <a:xfrm>
              <a:off x="5152946" y="6372054"/>
              <a:ext cx="19011" cy="19011"/>
            </a:xfrm>
            <a:custGeom>
              <a:avLst/>
              <a:gdLst>
                <a:gd name="T0" fmla="*/ 9 w 63"/>
                <a:gd name="T1" fmla="*/ 48 h 63"/>
                <a:gd name="T2" fmla="*/ 14 w 63"/>
                <a:gd name="T3" fmla="*/ 9 h 63"/>
                <a:gd name="T4" fmla="*/ 53 w 63"/>
                <a:gd name="T5" fmla="*/ 14 h 63"/>
                <a:gd name="T6" fmla="*/ 48 w 63"/>
                <a:gd name="T7" fmla="*/ 53 h 63"/>
                <a:gd name="T8" fmla="*/ 9 w 63"/>
                <a:gd name="T9" fmla="*/ 48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63">
                  <a:moveTo>
                    <a:pt x="9" y="48"/>
                  </a:moveTo>
                  <a:cubicBezTo>
                    <a:pt x="0" y="36"/>
                    <a:pt x="2" y="19"/>
                    <a:pt x="14" y="9"/>
                  </a:cubicBezTo>
                  <a:cubicBezTo>
                    <a:pt x="26" y="0"/>
                    <a:pt x="44" y="2"/>
                    <a:pt x="53" y="14"/>
                  </a:cubicBezTo>
                  <a:cubicBezTo>
                    <a:pt x="63" y="26"/>
                    <a:pt x="60" y="44"/>
                    <a:pt x="48" y="53"/>
                  </a:cubicBezTo>
                  <a:cubicBezTo>
                    <a:pt x="36" y="63"/>
                    <a:pt x="19" y="61"/>
                    <a:pt x="9" y="4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2" name="Freeform 426"/>
            <p:cNvSpPr>
              <a:spLocks/>
            </p:cNvSpPr>
            <p:nvPr/>
          </p:nvSpPr>
          <p:spPr bwMode="auto">
            <a:xfrm>
              <a:off x="5148873" y="6331317"/>
              <a:ext cx="23085" cy="23085"/>
            </a:xfrm>
            <a:custGeom>
              <a:avLst/>
              <a:gdLst>
                <a:gd name="T0" fmla="*/ 12 w 76"/>
                <a:gd name="T1" fmla="*/ 59 h 76"/>
                <a:gd name="T2" fmla="*/ 18 w 76"/>
                <a:gd name="T3" fmla="*/ 12 h 76"/>
                <a:gd name="T4" fmla="*/ 65 w 76"/>
                <a:gd name="T5" fmla="*/ 18 h 76"/>
                <a:gd name="T6" fmla="*/ 59 w 76"/>
                <a:gd name="T7" fmla="*/ 65 h 76"/>
                <a:gd name="T8" fmla="*/ 12 w 76"/>
                <a:gd name="T9" fmla="*/ 5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76">
                  <a:moveTo>
                    <a:pt x="12" y="59"/>
                  </a:moveTo>
                  <a:cubicBezTo>
                    <a:pt x="0" y="44"/>
                    <a:pt x="3" y="23"/>
                    <a:pt x="18" y="12"/>
                  </a:cubicBezTo>
                  <a:cubicBezTo>
                    <a:pt x="32" y="0"/>
                    <a:pt x="53" y="3"/>
                    <a:pt x="65" y="18"/>
                  </a:cubicBezTo>
                  <a:cubicBezTo>
                    <a:pt x="76" y="32"/>
                    <a:pt x="73" y="53"/>
                    <a:pt x="59" y="65"/>
                  </a:cubicBezTo>
                  <a:cubicBezTo>
                    <a:pt x="44" y="76"/>
                    <a:pt x="23" y="73"/>
                    <a:pt x="12" y="5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3" name="Freeform 427"/>
            <p:cNvSpPr>
              <a:spLocks/>
            </p:cNvSpPr>
            <p:nvPr/>
          </p:nvSpPr>
          <p:spPr bwMode="auto">
            <a:xfrm>
              <a:off x="5165167" y="6355759"/>
              <a:ext cx="13579" cy="13579"/>
            </a:xfrm>
            <a:custGeom>
              <a:avLst/>
              <a:gdLst>
                <a:gd name="T0" fmla="*/ 6 w 42"/>
                <a:gd name="T1" fmla="*/ 32 h 42"/>
                <a:gd name="T2" fmla="*/ 9 w 42"/>
                <a:gd name="T3" fmla="*/ 6 h 42"/>
                <a:gd name="T4" fmla="*/ 36 w 42"/>
                <a:gd name="T5" fmla="*/ 9 h 42"/>
                <a:gd name="T6" fmla="*/ 32 w 42"/>
                <a:gd name="T7" fmla="*/ 35 h 42"/>
                <a:gd name="T8" fmla="*/ 6 w 42"/>
                <a:gd name="T9" fmla="*/ 3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6" y="32"/>
                  </a:moveTo>
                  <a:cubicBezTo>
                    <a:pt x="0" y="24"/>
                    <a:pt x="1" y="12"/>
                    <a:pt x="9" y="6"/>
                  </a:cubicBezTo>
                  <a:cubicBezTo>
                    <a:pt x="18" y="0"/>
                    <a:pt x="29" y="1"/>
                    <a:pt x="36" y="9"/>
                  </a:cubicBezTo>
                  <a:cubicBezTo>
                    <a:pt x="42" y="17"/>
                    <a:pt x="41" y="29"/>
                    <a:pt x="32" y="35"/>
                  </a:cubicBezTo>
                  <a:cubicBezTo>
                    <a:pt x="24" y="42"/>
                    <a:pt x="13" y="40"/>
                    <a:pt x="6" y="32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4" name="Freeform 428"/>
            <p:cNvSpPr>
              <a:spLocks/>
            </p:cNvSpPr>
            <p:nvPr/>
          </p:nvSpPr>
          <p:spPr bwMode="auto">
            <a:xfrm>
              <a:off x="5181462" y="6347612"/>
              <a:ext cx="12222" cy="10863"/>
            </a:xfrm>
            <a:custGeom>
              <a:avLst/>
              <a:gdLst>
                <a:gd name="T0" fmla="*/ 6 w 37"/>
                <a:gd name="T1" fmla="*/ 28 h 37"/>
                <a:gd name="T2" fmla="*/ 9 w 37"/>
                <a:gd name="T3" fmla="*/ 6 h 37"/>
                <a:gd name="T4" fmla="*/ 31 w 37"/>
                <a:gd name="T5" fmla="*/ 9 h 37"/>
                <a:gd name="T6" fmla="*/ 28 w 37"/>
                <a:gd name="T7" fmla="*/ 31 h 37"/>
                <a:gd name="T8" fmla="*/ 6 w 37"/>
                <a:gd name="T9" fmla="*/ 2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7">
                  <a:moveTo>
                    <a:pt x="6" y="28"/>
                  </a:moveTo>
                  <a:cubicBezTo>
                    <a:pt x="0" y="21"/>
                    <a:pt x="2" y="11"/>
                    <a:pt x="9" y="6"/>
                  </a:cubicBezTo>
                  <a:cubicBezTo>
                    <a:pt x="16" y="0"/>
                    <a:pt x="26" y="2"/>
                    <a:pt x="31" y="9"/>
                  </a:cubicBezTo>
                  <a:cubicBezTo>
                    <a:pt x="37" y="16"/>
                    <a:pt x="36" y="26"/>
                    <a:pt x="28" y="31"/>
                  </a:cubicBezTo>
                  <a:cubicBezTo>
                    <a:pt x="21" y="37"/>
                    <a:pt x="11" y="36"/>
                    <a:pt x="6" y="2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5" name="Freeform 429"/>
            <p:cNvSpPr>
              <a:spLocks/>
            </p:cNvSpPr>
            <p:nvPr/>
          </p:nvSpPr>
          <p:spPr bwMode="auto">
            <a:xfrm>
              <a:off x="5178746" y="6367980"/>
              <a:ext cx="10863" cy="10863"/>
            </a:xfrm>
            <a:custGeom>
              <a:avLst/>
              <a:gdLst>
                <a:gd name="T0" fmla="*/ 5 w 36"/>
                <a:gd name="T1" fmla="*/ 28 h 36"/>
                <a:gd name="T2" fmla="*/ 8 w 36"/>
                <a:gd name="T3" fmla="*/ 5 h 36"/>
                <a:gd name="T4" fmla="*/ 31 w 36"/>
                <a:gd name="T5" fmla="*/ 8 h 36"/>
                <a:gd name="T6" fmla="*/ 28 w 36"/>
                <a:gd name="T7" fmla="*/ 31 h 36"/>
                <a:gd name="T8" fmla="*/ 5 w 36"/>
                <a:gd name="T9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5" y="28"/>
                  </a:moveTo>
                  <a:cubicBezTo>
                    <a:pt x="0" y="21"/>
                    <a:pt x="1" y="11"/>
                    <a:pt x="8" y="5"/>
                  </a:cubicBezTo>
                  <a:cubicBezTo>
                    <a:pt x="15" y="0"/>
                    <a:pt x="25" y="1"/>
                    <a:pt x="31" y="8"/>
                  </a:cubicBezTo>
                  <a:cubicBezTo>
                    <a:pt x="36" y="15"/>
                    <a:pt x="35" y="25"/>
                    <a:pt x="28" y="31"/>
                  </a:cubicBezTo>
                  <a:cubicBezTo>
                    <a:pt x="21" y="36"/>
                    <a:pt x="11" y="35"/>
                    <a:pt x="5" y="2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6" name="Freeform 430"/>
            <p:cNvSpPr>
              <a:spLocks/>
            </p:cNvSpPr>
            <p:nvPr/>
          </p:nvSpPr>
          <p:spPr bwMode="auto">
            <a:xfrm>
              <a:off x="5139367" y="6354401"/>
              <a:ext cx="17653" cy="17653"/>
            </a:xfrm>
            <a:custGeom>
              <a:avLst/>
              <a:gdLst>
                <a:gd name="T0" fmla="*/ 9 w 60"/>
                <a:gd name="T1" fmla="*/ 47 h 61"/>
                <a:gd name="T2" fmla="*/ 13 w 60"/>
                <a:gd name="T3" fmla="*/ 9 h 61"/>
                <a:gd name="T4" fmla="*/ 51 w 60"/>
                <a:gd name="T5" fmla="*/ 14 h 61"/>
                <a:gd name="T6" fmla="*/ 46 w 60"/>
                <a:gd name="T7" fmla="*/ 52 h 61"/>
                <a:gd name="T8" fmla="*/ 9 w 60"/>
                <a:gd name="T9" fmla="*/ 4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61">
                  <a:moveTo>
                    <a:pt x="9" y="47"/>
                  </a:moveTo>
                  <a:cubicBezTo>
                    <a:pt x="0" y="35"/>
                    <a:pt x="2" y="19"/>
                    <a:pt x="13" y="9"/>
                  </a:cubicBezTo>
                  <a:cubicBezTo>
                    <a:pt x="25" y="0"/>
                    <a:pt x="42" y="2"/>
                    <a:pt x="51" y="14"/>
                  </a:cubicBezTo>
                  <a:cubicBezTo>
                    <a:pt x="60" y="26"/>
                    <a:pt x="58" y="43"/>
                    <a:pt x="46" y="52"/>
                  </a:cubicBezTo>
                  <a:cubicBezTo>
                    <a:pt x="35" y="61"/>
                    <a:pt x="18" y="59"/>
                    <a:pt x="9" y="47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7" name="Freeform 431"/>
            <p:cNvSpPr>
              <a:spLocks/>
            </p:cNvSpPr>
            <p:nvPr/>
          </p:nvSpPr>
          <p:spPr bwMode="auto">
            <a:xfrm>
              <a:off x="5459831" y="6282433"/>
              <a:ext cx="14937" cy="14937"/>
            </a:xfrm>
            <a:custGeom>
              <a:avLst/>
              <a:gdLst>
                <a:gd name="T0" fmla="*/ 24 w 50"/>
                <a:gd name="T1" fmla="*/ 50 h 50"/>
                <a:gd name="T2" fmla="*/ 0 w 50"/>
                <a:gd name="T3" fmla="*/ 24 h 50"/>
                <a:gd name="T4" fmla="*/ 25 w 50"/>
                <a:gd name="T5" fmla="*/ 1 h 50"/>
                <a:gd name="T6" fmla="*/ 49 w 50"/>
                <a:gd name="T7" fmla="*/ 26 h 50"/>
                <a:gd name="T8" fmla="*/ 24 w 50"/>
                <a:gd name="T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24" y="50"/>
                  </a:moveTo>
                  <a:cubicBezTo>
                    <a:pt x="10" y="49"/>
                    <a:pt x="0" y="38"/>
                    <a:pt x="0" y="24"/>
                  </a:cubicBezTo>
                  <a:cubicBezTo>
                    <a:pt x="0" y="11"/>
                    <a:pt x="12" y="0"/>
                    <a:pt x="25" y="1"/>
                  </a:cubicBezTo>
                  <a:cubicBezTo>
                    <a:pt x="39" y="1"/>
                    <a:pt x="50" y="12"/>
                    <a:pt x="49" y="26"/>
                  </a:cubicBezTo>
                  <a:cubicBezTo>
                    <a:pt x="49" y="39"/>
                    <a:pt x="37" y="50"/>
                    <a:pt x="24" y="50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8" name="Freeform 432"/>
            <p:cNvSpPr>
              <a:spLocks/>
            </p:cNvSpPr>
            <p:nvPr/>
          </p:nvSpPr>
          <p:spPr bwMode="auto">
            <a:xfrm>
              <a:off x="5431316" y="6260706"/>
              <a:ext cx="19011" cy="17653"/>
            </a:xfrm>
            <a:custGeom>
              <a:avLst/>
              <a:gdLst>
                <a:gd name="T0" fmla="*/ 29 w 60"/>
                <a:gd name="T1" fmla="*/ 59 h 60"/>
                <a:gd name="T2" fmla="*/ 1 w 60"/>
                <a:gd name="T3" fmla="*/ 29 h 60"/>
                <a:gd name="T4" fmla="*/ 31 w 60"/>
                <a:gd name="T5" fmla="*/ 0 h 60"/>
                <a:gd name="T6" fmla="*/ 59 w 60"/>
                <a:gd name="T7" fmla="*/ 31 h 60"/>
                <a:gd name="T8" fmla="*/ 29 w 60"/>
                <a:gd name="T9" fmla="*/ 5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60">
                  <a:moveTo>
                    <a:pt x="29" y="59"/>
                  </a:moveTo>
                  <a:cubicBezTo>
                    <a:pt x="13" y="59"/>
                    <a:pt x="0" y="45"/>
                    <a:pt x="1" y="29"/>
                  </a:cubicBezTo>
                  <a:cubicBezTo>
                    <a:pt x="1" y="13"/>
                    <a:pt x="15" y="0"/>
                    <a:pt x="31" y="0"/>
                  </a:cubicBezTo>
                  <a:cubicBezTo>
                    <a:pt x="47" y="1"/>
                    <a:pt x="60" y="14"/>
                    <a:pt x="59" y="31"/>
                  </a:cubicBezTo>
                  <a:cubicBezTo>
                    <a:pt x="59" y="47"/>
                    <a:pt x="45" y="60"/>
                    <a:pt x="29" y="5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89" name="Freeform 433"/>
            <p:cNvSpPr>
              <a:spLocks/>
            </p:cNvSpPr>
            <p:nvPr/>
          </p:nvSpPr>
          <p:spPr bwMode="auto">
            <a:xfrm>
              <a:off x="5454400" y="6267495"/>
              <a:ext cx="10863" cy="9506"/>
            </a:xfrm>
            <a:custGeom>
              <a:avLst/>
              <a:gdLst>
                <a:gd name="T0" fmla="*/ 16 w 33"/>
                <a:gd name="T1" fmla="*/ 33 h 34"/>
                <a:gd name="T2" fmla="*/ 0 w 33"/>
                <a:gd name="T3" fmla="*/ 16 h 34"/>
                <a:gd name="T4" fmla="*/ 17 w 33"/>
                <a:gd name="T5" fmla="*/ 1 h 34"/>
                <a:gd name="T6" fmla="*/ 33 w 33"/>
                <a:gd name="T7" fmla="*/ 17 h 34"/>
                <a:gd name="T8" fmla="*/ 16 w 33"/>
                <a:gd name="T9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4">
                  <a:moveTo>
                    <a:pt x="16" y="33"/>
                  </a:moveTo>
                  <a:cubicBezTo>
                    <a:pt x="7" y="33"/>
                    <a:pt x="0" y="26"/>
                    <a:pt x="0" y="16"/>
                  </a:cubicBezTo>
                  <a:cubicBezTo>
                    <a:pt x="0" y="7"/>
                    <a:pt x="8" y="0"/>
                    <a:pt x="17" y="1"/>
                  </a:cubicBezTo>
                  <a:cubicBezTo>
                    <a:pt x="26" y="1"/>
                    <a:pt x="33" y="8"/>
                    <a:pt x="33" y="17"/>
                  </a:cubicBezTo>
                  <a:cubicBezTo>
                    <a:pt x="33" y="27"/>
                    <a:pt x="25" y="34"/>
                    <a:pt x="16" y="33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0" name="Freeform 434"/>
            <p:cNvSpPr>
              <a:spLocks/>
            </p:cNvSpPr>
            <p:nvPr/>
          </p:nvSpPr>
          <p:spPr bwMode="auto">
            <a:xfrm>
              <a:off x="5458474" y="6252559"/>
              <a:ext cx="8147" cy="8147"/>
            </a:xfrm>
            <a:custGeom>
              <a:avLst/>
              <a:gdLst>
                <a:gd name="T0" fmla="*/ 14 w 28"/>
                <a:gd name="T1" fmla="*/ 29 h 29"/>
                <a:gd name="T2" fmla="*/ 0 w 28"/>
                <a:gd name="T3" fmla="*/ 14 h 29"/>
                <a:gd name="T4" fmla="*/ 14 w 28"/>
                <a:gd name="T5" fmla="*/ 0 h 29"/>
                <a:gd name="T6" fmla="*/ 28 w 28"/>
                <a:gd name="T7" fmla="*/ 15 h 29"/>
                <a:gd name="T8" fmla="*/ 14 w 28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9">
                  <a:moveTo>
                    <a:pt x="14" y="29"/>
                  </a:moveTo>
                  <a:cubicBezTo>
                    <a:pt x="6" y="28"/>
                    <a:pt x="0" y="22"/>
                    <a:pt x="0" y="14"/>
                  </a:cubicBezTo>
                  <a:cubicBezTo>
                    <a:pt x="0" y="6"/>
                    <a:pt x="7" y="0"/>
                    <a:pt x="14" y="0"/>
                  </a:cubicBezTo>
                  <a:cubicBezTo>
                    <a:pt x="22" y="0"/>
                    <a:pt x="28" y="7"/>
                    <a:pt x="28" y="15"/>
                  </a:cubicBezTo>
                  <a:cubicBezTo>
                    <a:pt x="28" y="23"/>
                    <a:pt x="21" y="29"/>
                    <a:pt x="14" y="2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1" name="Freeform 435"/>
            <p:cNvSpPr>
              <a:spLocks/>
            </p:cNvSpPr>
            <p:nvPr/>
          </p:nvSpPr>
          <p:spPr bwMode="auto">
            <a:xfrm>
              <a:off x="5469337" y="6266138"/>
              <a:ext cx="9506" cy="8147"/>
            </a:xfrm>
            <a:custGeom>
              <a:avLst/>
              <a:gdLst>
                <a:gd name="T0" fmla="*/ 14 w 29"/>
                <a:gd name="T1" fmla="*/ 29 h 29"/>
                <a:gd name="T2" fmla="*/ 0 w 29"/>
                <a:gd name="T3" fmla="*/ 14 h 29"/>
                <a:gd name="T4" fmla="*/ 15 w 29"/>
                <a:gd name="T5" fmla="*/ 1 h 29"/>
                <a:gd name="T6" fmla="*/ 28 w 29"/>
                <a:gd name="T7" fmla="*/ 15 h 29"/>
                <a:gd name="T8" fmla="*/ 14 w 29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9">
                  <a:moveTo>
                    <a:pt x="14" y="29"/>
                  </a:moveTo>
                  <a:cubicBezTo>
                    <a:pt x="6" y="29"/>
                    <a:pt x="0" y="22"/>
                    <a:pt x="0" y="14"/>
                  </a:cubicBezTo>
                  <a:cubicBezTo>
                    <a:pt x="0" y="7"/>
                    <a:pt x="7" y="0"/>
                    <a:pt x="15" y="1"/>
                  </a:cubicBezTo>
                  <a:cubicBezTo>
                    <a:pt x="22" y="1"/>
                    <a:pt x="29" y="8"/>
                    <a:pt x="28" y="15"/>
                  </a:cubicBezTo>
                  <a:cubicBezTo>
                    <a:pt x="28" y="23"/>
                    <a:pt x="22" y="29"/>
                    <a:pt x="14" y="2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2" name="Freeform 436"/>
            <p:cNvSpPr>
              <a:spLocks/>
            </p:cNvSpPr>
            <p:nvPr/>
          </p:nvSpPr>
          <p:spPr bwMode="auto">
            <a:xfrm>
              <a:off x="5439463" y="6281074"/>
              <a:ext cx="14937" cy="14937"/>
            </a:xfrm>
            <a:custGeom>
              <a:avLst/>
              <a:gdLst>
                <a:gd name="T0" fmla="*/ 23 w 48"/>
                <a:gd name="T1" fmla="*/ 48 h 48"/>
                <a:gd name="T2" fmla="*/ 0 w 48"/>
                <a:gd name="T3" fmla="*/ 24 h 48"/>
                <a:gd name="T4" fmla="*/ 25 w 48"/>
                <a:gd name="T5" fmla="*/ 1 h 48"/>
                <a:gd name="T6" fmla="*/ 48 w 48"/>
                <a:gd name="T7" fmla="*/ 25 h 48"/>
                <a:gd name="T8" fmla="*/ 23 w 48"/>
                <a:gd name="T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23" y="48"/>
                  </a:moveTo>
                  <a:cubicBezTo>
                    <a:pt x="10" y="48"/>
                    <a:pt x="0" y="37"/>
                    <a:pt x="0" y="24"/>
                  </a:cubicBezTo>
                  <a:cubicBezTo>
                    <a:pt x="1" y="11"/>
                    <a:pt x="12" y="0"/>
                    <a:pt x="25" y="1"/>
                  </a:cubicBezTo>
                  <a:cubicBezTo>
                    <a:pt x="38" y="1"/>
                    <a:pt x="48" y="12"/>
                    <a:pt x="48" y="25"/>
                  </a:cubicBezTo>
                  <a:cubicBezTo>
                    <a:pt x="47" y="38"/>
                    <a:pt x="36" y="48"/>
                    <a:pt x="23" y="48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3" name="Freeform 437"/>
            <p:cNvSpPr>
              <a:spLocks/>
            </p:cNvSpPr>
            <p:nvPr/>
          </p:nvSpPr>
          <p:spPr bwMode="auto">
            <a:xfrm>
              <a:off x="5476126" y="6335390"/>
              <a:ext cx="16295" cy="17653"/>
            </a:xfrm>
            <a:custGeom>
              <a:avLst/>
              <a:gdLst>
                <a:gd name="T0" fmla="*/ 9 w 54"/>
                <a:gd name="T1" fmla="*/ 11 h 54"/>
                <a:gd name="T2" fmla="*/ 43 w 54"/>
                <a:gd name="T3" fmla="*/ 9 h 54"/>
                <a:gd name="T4" fmla="*/ 45 w 54"/>
                <a:gd name="T5" fmla="*/ 44 h 54"/>
                <a:gd name="T6" fmla="*/ 10 w 54"/>
                <a:gd name="T7" fmla="*/ 45 h 54"/>
                <a:gd name="T8" fmla="*/ 9 w 54"/>
                <a:gd name="T9" fmla="*/ 1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54">
                  <a:moveTo>
                    <a:pt x="9" y="11"/>
                  </a:moveTo>
                  <a:cubicBezTo>
                    <a:pt x="18" y="1"/>
                    <a:pt x="33" y="0"/>
                    <a:pt x="43" y="9"/>
                  </a:cubicBezTo>
                  <a:cubicBezTo>
                    <a:pt x="53" y="18"/>
                    <a:pt x="54" y="34"/>
                    <a:pt x="45" y="44"/>
                  </a:cubicBezTo>
                  <a:cubicBezTo>
                    <a:pt x="36" y="54"/>
                    <a:pt x="20" y="54"/>
                    <a:pt x="10" y="45"/>
                  </a:cubicBezTo>
                  <a:cubicBezTo>
                    <a:pt x="0" y="36"/>
                    <a:pt x="0" y="21"/>
                    <a:pt x="9" y="11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4" name="Freeform 438"/>
            <p:cNvSpPr>
              <a:spLocks/>
            </p:cNvSpPr>
            <p:nvPr/>
          </p:nvSpPr>
          <p:spPr bwMode="auto">
            <a:xfrm>
              <a:off x="5507358" y="6327243"/>
              <a:ext cx="20369" cy="20369"/>
            </a:xfrm>
            <a:custGeom>
              <a:avLst/>
              <a:gdLst>
                <a:gd name="T0" fmla="*/ 11 w 66"/>
                <a:gd name="T1" fmla="*/ 13 h 66"/>
                <a:gd name="T2" fmla="*/ 53 w 66"/>
                <a:gd name="T3" fmla="*/ 11 h 66"/>
                <a:gd name="T4" fmla="*/ 55 w 66"/>
                <a:gd name="T5" fmla="*/ 53 h 66"/>
                <a:gd name="T6" fmla="*/ 13 w 66"/>
                <a:gd name="T7" fmla="*/ 55 h 66"/>
                <a:gd name="T8" fmla="*/ 11 w 66"/>
                <a:gd name="T9" fmla="*/ 13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6">
                  <a:moveTo>
                    <a:pt x="11" y="13"/>
                  </a:moveTo>
                  <a:cubicBezTo>
                    <a:pt x="22" y="1"/>
                    <a:pt x="41" y="0"/>
                    <a:pt x="53" y="11"/>
                  </a:cubicBezTo>
                  <a:cubicBezTo>
                    <a:pt x="65" y="22"/>
                    <a:pt x="66" y="41"/>
                    <a:pt x="55" y="53"/>
                  </a:cubicBezTo>
                  <a:cubicBezTo>
                    <a:pt x="44" y="65"/>
                    <a:pt x="25" y="66"/>
                    <a:pt x="13" y="55"/>
                  </a:cubicBezTo>
                  <a:cubicBezTo>
                    <a:pt x="1" y="44"/>
                    <a:pt x="0" y="25"/>
                    <a:pt x="11" y="13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5" name="Freeform 439"/>
            <p:cNvSpPr>
              <a:spLocks/>
            </p:cNvSpPr>
            <p:nvPr/>
          </p:nvSpPr>
          <p:spPr bwMode="auto">
            <a:xfrm>
              <a:off x="5496495" y="6344896"/>
              <a:ext cx="10863" cy="10863"/>
            </a:xfrm>
            <a:custGeom>
              <a:avLst/>
              <a:gdLst>
                <a:gd name="T0" fmla="*/ 6 w 37"/>
                <a:gd name="T1" fmla="*/ 7 h 37"/>
                <a:gd name="T2" fmla="*/ 30 w 37"/>
                <a:gd name="T3" fmla="*/ 6 h 37"/>
                <a:gd name="T4" fmla="*/ 31 w 37"/>
                <a:gd name="T5" fmla="*/ 29 h 37"/>
                <a:gd name="T6" fmla="*/ 7 w 37"/>
                <a:gd name="T7" fmla="*/ 31 h 37"/>
                <a:gd name="T8" fmla="*/ 6 w 37"/>
                <a:gd name="T9" fmla="*/ 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7">
                  <a:moveTo>
                    <a:pt x="6" y="7"/>
                  </a:moveTo>
                  <a:cubicBezTo>
                    <a:pt x="12" y="1"/>
                    <a:pt x="23" y="0"/>
                    <a:pt x="30" y="6"/>
                  </a:cubicBezTo>
                  <a:cubicBezTo>
                    <a:pt x="36" y="12"/>
                    <a:pt x="37" y="23"/>
                    <a:pt x="31" y="29"/>
                  </a:cubicBezTo>
                  <a:cubicBezTo>
                    <a:pt x="25" y="36"/>
                    <a:pt x="14" y="37"/>
                    <a:pt x="7" y="31"/>
                  </a:cubicBezTo>
                  <a:cubicBezTo>
                    <a:pt x="1" y="24"/>
                    <a:pt x="0" y="14"/>
                    <a:pt x="6" y="7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6" name="Freeform 440"/>
            <p:cNvSpPr>
              <a:spLocks/>
            </p:cNvSpPr>
            <p:nvPr/>
          </p:nvSpPr>
          <p:spPr bwMode="auto">
            <a:xfrm>
              <a:off x="5507358" y="6357117"/>
              <a:ext cx="9506" cy="9506"/>
            </a:xfrm>
            <a:custGeom>
              <a:avLst/>
              <a:gdLst>
                <a:gd name="T0" fmla="*/ 6 w 32"/>
                <a:gd name="T1" fmla="*/ 6 h 32"/>
                <a:gd name="T2" fmla="*/ 26 w 32"/>
                <a:gd name="T3" fmla="*/ 5 h 32"/>
                <a:gd name="T4" fmla="*/ 27 w 32"/>
                <a:gd name="T5" fmla="*/ 25 h 32"/>
                <a:gd name="T6" fmla="*/ 6 w 32"/>
                <a:gd name="T7" fmla="*/ 26 h 32"/>
                <a:gd name="T8" fmla="*/ 6 w 32"/>
                <a:gd name="T9" fmla="*/ 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6" y="6"/>
                  </a:moveTo>
                  <a:cubicBezTo>
                    <a:pt x="11" y="1"/>
                    <a:pt x="20" y="0"/>
                    <a:pt x="26" y="5"/>
                  </a:cubicBezTo>
                  <a:cubicBezTo>
                    <a:pt x="31" y="11"/>
                    <a:pt x="32" y="20"/>
                    <a:pt x="27" y="25"/>
                  </a:cubicBezTo>
                  <a:cubicBezTo>
                    <a:pt x="21" y="31"/>
                    <a:pt x="12" y="32"/>
                    <a:pt x="6" y="26"/>
                  </a:cubicBezTo>
                  <a:cubicBezTo>
                    <a:pt x="1" y="21"/>
                    <a:pt x="0" y="12"/>
                    <a:pt x="6" y="6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7" name="Freeform 441"/>
            <p:cNvSpPr>
              <a:spLocks/>
            </p:cNvSpPr>
            <p:nvPr/>
          </p:nvSpPr>
          <p:spPr bwMode="auto">
            <a:xfrm>
              <a:off x="5489705" y="6357117"/>
              <a:ext cx="9506" cy="9506"/>
            </a:xfrm>
            <a:custGeom>
              <a:avLst/>
              <a:gdLst>
                <a:gd name="T0" fmla="*/ 5 w 31"/>
                <a:gd name="T1" fmla="*/ 6 h 32"/>
                <a:gd name="T2" fmla="*/ 25 w 31"/>
                <a:gd name="T3" fmla="*/ 5 h 32"/>
                <a:gd name="T4" fmla="*/ 26 w 31"/>
                <a:gd name="T5" fmla="*/ 25 h 32"/>
                <a:gd name="T6" fmla="*/ 6 w 31"/>
                <a:gd name="T7" fmla="*/ 26 h 32"/>
                <a:gd name="T8" fmla="*/ 5 w 31"/>
                <a:gd name="T9" fmla="*/ 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5" y="6"/>
                  </a:moveTo>
                  <a:cubicBezTo>
                    <a:pt x="10" y="0"/>
                    <a:pt x="19" y="0"/>
                    <a:pt x="25" y="5"/>
                  </a:cubicBezTo>
                  <a:cubicBezTo>
                    <a:pt x="31" y="11"/>
                    <a:pt x="31" y="20"/>
                    <a:pt x="26" y="25"/>
                  </a:cubicBezTo>
                  <a:cubicBezTo>
                    <a:pt x="21" y="31"/>
                    <a:pt x="12" y="32"/>
                    <a:pt x="6" y="26"/>
                  </a:cubicBezTo>
                  <a:cubicBezTo>
                    <a:pt x="0" y="21"/>
                    <a:pt x="0" y="12"/>
                    <a:pt x="5" y="6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8" name="Freeform 442"/>
            <p:cNvSpPr>
              <a:spLocks/>
            </p:cNvSpPr>
            <p:nvPr/>
          </p:nvSpPr>
          <p:spPr bwMode="auto">
            <a:xfrm>
              <a:off x="5489705" y="6321811"/>
              <a:ext cx="16295" cy="16295"/>
            </a:xfrm>
            <a:custGeom>
              <a:avLst/>
              <a:gdLst>
                <a:gd name="T0" fmla="*/ 9 w 52"/>
                <a:gd name="T1" fmla="*/ 10 h 52"/>
                <a:gd name="T2" fmla="*/ 42 w 52"/>
                <a:gd name="T3" fmla="*/ 8 h 52"/>
                <a:gd name="T4" fmla="*/ 44 w 52"/>
                <a:gd name="T5" fmla="*/ 42 h 52"/>
                <a:gd name="T6" fmla="*/ 10 w 52"/>
                <a:gd name="T7" fmla="*/ 43 h 52"/>
                <a:gd name="T8" fmla="*/ 9 w 52"/>
                <a:gd name="T9" fmla="*/ 1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9" y="10"/>
                  </a:moveTo>
                  <a:cubicBezTo>
                    <a:pt x="17" y="0"/>
                    <a:pt x="32" y="0"/>
                    <a:pt x="42" y="8"/>
                  </a:cubicBezTo>
                  <a:cubicBezTo>
                    <a:pt x="52" y="17"/>
                    <a:pt x="52" y="32"/>
                    <a:pt x="44" y="42"/>
                  </a:cubicBezTo>
                  <a:cubicBezTo>
                    <a:pt x="35" y="52"/>
                    <a:pt x="20" y="52"/>
                    <a:pt x="10" y="43"/>
                  </a:cubicBezTo>
                  <a:cubicBezTo>
                    <a:pt x="0" y="35"/>
                    <a:pt x="0" y="20"/>
                    <a:pt x="9" y="10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699" name="Freeform 443"/>
            <p:cNvSpPr>
              <a:spLocks/>
            </p:cNvSpPr>
            <p:nvPr/>
          </p:nvSpPr>
          <p:spPr bwMode="auto">
            <a:xfrm>
              <a:off x="5548095" y="6237621"/>
              <a:ext cx="16295" cy="16295"/>
            </a:xfrm>
            <a:custGeom>
              <a:avLst/>
              <a:gdLst>
                <a:gd name="T0" fmla="*/ 49 w 50"/>
                <a:gd name="T1" fmla="*/ 25 h 50"/>
                <a:gd name="T2" fmla="*/ 24 w 50"/>
                <a:gd name="T3" fmla="*/ 49 h 50"/>
                <a:gd name="T4" fmla="*/ 0 w 50"/>
                <a:gd name="T5" fmla="*/ 24 h 50"/>
                <a:gd name="T6" fmla="*/ 25 w 50"/>
                <a:gd name="T7" fmla="*/ 0 h 50"/>
                <a:gd name="T8" fmla="*/ 49 w 50"/>
                <a:gd name="T9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9" y="25"/>
                  </a:moveTo>
                  <a:cubicBezTo>
                    <a:pt x="49" y="39"/>
                    <a:pt x="38" y="50"/>
                    <a:pt x="24" y="49"/>
                  </a:cubicBezTo>
                  <a:cubicBezTo>
                    <a:pt x="11" y="49"/>
                    <a:pt x="0" y="38"/>
                    <a:pt x="0" y="24"/>
                  </a:cubicBezTo>
                  <a:cubicBezTo>
                    <a:pt x="0" y="11"/>
                    <a:pt x="12" y="0"/>
                    <a:pt x="25" y="0"/>
                  </a:cubicBezTo>
                  <a:cubicBezTo>
                    <a:pt x="39" y="1"/>
                    <a:pt x="50" y="12"/>
                    <a:pt x="49" y="2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0" name="Freeform 444"/>
            <p:cNvSpPr>
              <a:spLocks/>
            </p:cNvSpPr>
            <p:nvPr/>
          </p:nvSpPr>
          <p:spPr bwMode="auto">
            <a:xfrm>
              <a:off x="5526369" y="6263422"/>
              <a:ext cx="19011" cy="17653"/>
            </a:xfrm>
            <a:custGeom>
              <a:avLst/>
              <a:gdLst>
                <a:gd name="T0" fmla="*/ 59 w 60"/>
                <a:gd name="T1" fmla="*/ 31 h 60"/>
                <a:gd name="T2" fmla="*/ 29 w 60"/>
                <a:gd name="T3" fmla="*/ 59 h 60"/>
                <a:gd name="T4" fmla="*/ 1 w 60"/>
                <a:gd name="T5" fmla="*/ 29 h 60"/>
                <a:gd name="T6" fmla="*/ 31 w 60"/>
                <a:gd name="T7" fmla="*/ 0 h 60"/>
                <a:gd name="T8" fmla="*/ 59 w 60"/>
                <a:gd name="T9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60">
                  <a:moveTo>
                    <a:pt x="59" y="31"/>
                  </a:moveTo>
                  <a:cubicBezTo>
                    <a:pt x="59" y="47"/>
                    <a:pt x="45" y="60"/>
                    <a:pt x="29" y="59"/>
                  </a:cubicBezTo>
                  <a:cubicBezTo>
                    <a:pt x="13" y="59"/>
                    <a:pt x="0" y="45"/>
                    <a:pt x="1" y="29"/>
                  </a:cubicBezTo>
                  <a:cubicBezTo>
                    <a:pt x="1" y="13"/>
                    <a:pt x="14" y="0"/>
                    <a:pt x="31" y="0"/>
                  </a:cubicBezTo>
                  <a:cubicBezTo>
                    <a:pt x="47" y="1"/>
                    <a:pt x="60" y="14"/>
                    <a:pt x="59" y="31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1" name="Freeform 445"/>
            <p:cNvSpPr>
              <a:spLocks/>
            </p:cNvSpPr>
            <p:nvPr/>
          </p:nvSpPr>
          <p:spPr bwMode="auto">
            <a:xfrm>
              <a:off x="5533158" y="6247127"/>
              <a:ext cx="10863" cy="10863"/>
            </a:xfrm>
            <a:custGeom>
              <a:avLst/>
              <a:gdLst>
                <a:gd name="T0" fmla="*/ 33 w 33"/>
                <a:gd name="T1" fmla="*/ 17 h 33"/>
                <a:gd name="T2" fmla="*/ 16 w 33"/>
                <a:gd name="T3" fmla="*/ 33 h 33"/>
                <a:gd name="T4" fmla="*/ 0 w 33"/>
                <a:gd name="T5" fmla="*/ 16 h 33"/>
                <a:gd name="T6" fmla="*/ 17 w 33"/>
                <a:gd name="T7" fmla="*/ 0 h 33"/>
                <a:gd name="T8" fmla="*/ 33 w 33"/>
                <a:gd name="T9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3">
                  <a:moveTo>
                    <a:pt x="33" y="17"/>
                  </a:moveTo>
                  <a:cubicBezTo>
                    <a:pt x="33" y="26"/>
                    <a:pt x="25" y="33"/>
                    <a:pt x="16" y="33"/>
                  </a:cubicBezTo>
                  <a:cubicBezTo>
                    <a:pt x="7" y="32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2" name="Freeform 446"/>
            <p:cNvSpPr>
              <a:spLocks/>
            </p:cNvSpPr>
            <p:nvPr/>
          </p:nvSpPr>
          <p:spPr bwMode="auto">
            <a:xfrm>
              <a:off x="5519579" y="6245769"/>
              <a:ext cx="8147" cy="9506"/>
            </a:xfrm>
            <a:custGeom>
              <a:avLst/>
              <a:gdLst>
                <a:gd name="T0" fmla="*/ 28 w 28"/>
                <a:gd name="T1" fmla="*/ 15 h 29"/>
                <a:gd name="T2" fmla="*/ 14 w 28"/>
                <a:gd name="T3" fmla="*/ 28 h 29"/>
                <a:gd name="T4" fmla="*/ 0 w 28"/>
                <a:gd name="T5" fmla="*/ 14 h 29"/>
                <a:gd name="T6" fmla="*/ 14 w 28"/>
                <a:gd name="T7" fmla="*/ 0 h 29"/>
                <a:gd name="T8" fmla="*/ 28 w 28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9">
                  <a:moveTo>
                    <a:pt x="28" y="15"/>
                  </a:moveTo>
                  <a:cubicBezTo>
                    <a:pt x="28" y="22"/>
                    <a:pt x="22" y="29"/>
                    <a:pt x="14" y="28"/>
                  </a:cubicBezTo>
                  <a:cubicBezTo>
                    <a:pt x="6" y="28"/>
                    <a:pt x="0" y="22"/>
                    <a:pt x="0" y="14"/>
                  </a:cubicBezTo>
                  <a:cubicBezTo>
                    <a:pt x="0" y="6"/>
                    <a:pt x="7" y="0"/>
                    <a:pt x="14" y="0"/>
                  </a:cubicBezTo>
                  <a:cubicBezTo>
                    <a:pt x="22" y="0"/>
                    <a:pt x="28" y="7"/>
                    <a:pt x="28" y="1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3" name="Freeform 447"/>
            <p:cNvSpPr>
              <a:spLocks/>
            </p:cNvSpPr>
            <p:nvPr/>
          </p:nvSpPr>
          <p:spPr bwMode="auto">
            <a:xfrm>
              <a:off x="5533158" y="6233548"/>
              <a:ext cx="8147" cy="9506"/>
            </a:xfrm>
            <a:custGeom>
              <a:avLst/>
              <a:gdLst>
                <a:gd name="T0" fmla="*/ 29 w 29"/>
                <a:gd name="T1" fmla="*/ 15 h 29"/>
                <a:gd name="T2" fmla="*/ 14 w 29"/>
                <a:gd name="T3" fmla="*/ 29 h 29"/>
                <a:gd name="T4" fmla="*/ 0 w 29"/>
                <a:gd name="T5" fmla="*/ 15 h 29"/>
                <a:gd name="T6" fmla="*/ 15 w 29"/>
                <a:gd name="T7" fmla="*/ 1 h 29"/>
                <a:gd name="T8" fmla="*/ 29 w 29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9">
                  <a:moveTo>
                    <a:pt x="29" y="15"/>
                  </a:moveTo>
                  <a:cubicBezTo>
                    <a:pt x="28" y="23"/>
                    <a:pt x="22" y="29"/>
                    <a:pt x="14" y="29"/>
                  </a:cubicBezTo>
                  <a:cubicBezTo>
                    <a:pt x="6" y="29"/>
                    <a:pt x="0" y="22"/>
                    <a:pt x="0" y="15"/>
                  </a:cubicBezTo>
                  <a:cubicBezTo>
                    <a:pt x="0" y="7"/>
                    <a:pt x="7" y="0"/>
                    <a:pt x="15" y="1"/>
                  </a:cubicBezTo>
                  <a:cubicBezTo>
                    <a:pt x="22" y="1"/>
                    <a:pt x="29" y="7"/>
                    <a:pt x="29" y="1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4" name="Freeform 448"/>
            <p:cNvSpPr>
              <a:spLocks/>
            </p:cNvSpPr>
            <p:nvPr/>
          </p:nvSpPr>
          <p:spPr bwMode="auto">
            <a:xfrm>
              <a:off x="5548095" y="6257990"/>
              <a:ext cx="14937" cy="14937"/>
            </a:xfrm>
            <a:custGeom>
              <a:avLst/>
              <a:gdLst>
                <a:gd name="T0" fmla="*/ 48 w 48"/>
                <a:gd name="T1" fmla="*/ 24 h 48"/>
                <a:gd name="T2" fmla="*/ 24 w 48"/>
                <a:gd name="T3" fmla="*/ 47 h 48"/>
                <a:gd name="T4" fmla="*/ 1 w 48"/>
                <a:gd name="T5" fmla="*/ 23 h 48"/>
                <a:gd name="T6" fmla="*/ 25 w 48"/>
                <a:gd name="T7" fmla="*/ 0 h 48"/>
                <a:gd name="T8" fmla="*/ 48 w 48"/>
                <a:gd name="T9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48" y="24"/>
                  </a:moveTo>
                  <a:cubicBezTo>
                    <a:pt x="48" y="37"/>
                    <a:pt x="37" y="48"/>
                    <a:pt x="24" y="47"/>
                  </a:cubicBezTo>
                  <a:cubicBezTo>
                    <a:pt x="11" y="47"/>
                    <a:pt x="0" y="36"/>
                    <a:pt x="1" y="23"/>
                  </a:cubicBezTo>
                  <a:cubicBezTo>
                    <a:pt x="1" y="10"/>
                    <a:pt x="12" y="0"/>
                    <a:pt x="25" y="0"/>
                  </a:cubicBezTo>
                  <a:cubicBezTo>
                    <a:pt x="38" y="0"/>
                    <a:pt x="48" y="11"/>
                    <a:pt x="48" y="24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5" name="Freeform 449"/>
            <p:cNvSpPr>
              <a:spLocks/>
            </p:cNvSpPr>
            <p:nvPr/>
          </p:nvSpPr>
          <p:spPr bwMode="auto">
            <a:xfrm>
              <a:off x="5271084" y="6415507"/>
              <a:ext cx="17653" cy="17653"/>
            </a:xfrm>
            <a:custGeom>
              <a:avLst/>
              <a:gdLst>
                <a:gd name="T0" fmla="*/ 46 w 55"/>
                <a:gd name="T1" fmla="*/ 43 h 55"/>
                <a:gd name="T2" fmla="*/ 11 w 55"/>
                <a:gd name="T3" fmla="*/ 46 h 55"/>
                <a:gd name="T4" fmla="*/ 8 w 55"/>
                <a:gd name="T5" fmla="*/ 12 h 55"/>
                <a:gd name="T6" fmla="*/ 43 w 55"/>
                <a:gd name="T7" fmla="*/ 8 h 55"/>
                <a:gd name="T8" fmla="*/ 46 w 55"/>
                <a:gd name="T9" fmla="*/ 4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5">
                  <a:moveTo>
                    <a:pt x="46" y="43"/>
                  </a:moveTo>
                  <a:cubicBezTo>
                    <a:pt x="37" y="53"/>
                    <a:pt x="22" y="55"/>
                    <a:pt x="11" y="46"/>
                  </a:cubicBezTo>
                  <a:cubicBezTo>
                    <a:pt x="1" y="38"/>
                    <a:pt x="0" y="22"/>
                    <a:pt x="8" y="12"/>
                  </a:cubicBezTo>
                  <a:cubicBezTo>
                    <a:pt x="17" y="1"/>
                    <a:pt x="32" y="0"/>
                    <a:pt x="43" y="8"/>
                  </a:cubicBezTo>
                  <a:cubicBezTo>
                    <a:pt x="53" y="17"/>
                    <a:pt x="55" y="33"/>
                    <a:pt x="46" y="43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6" name="Freeform 450"/>
            <p:cNvSpPr>
              <a:spLocks/>
            </p:cNvSpPr>
            <p:nvPr/>
          </p:nvSpPr>
          <p:spPr bwMode="auto">
            <a:xfrm>
              <a:off x="5237136" y="6422296"/>
              <a:ext cx="20369" cy="21726"/>
            </a:xfrm>
            <a:custGeom>
              <a:avLst/>
              <a:gdLst>
                <a:gd name="T0" fmla="*/ 56 w 66"/>
                <a:gd name="T1" fmla="*/ 52 h 67"/>
                <a:gd name="T2" fmla="*/ 15 w 66"/>
                <a:gd name="T3" fmla="*/ 56 h 67"/>
                <a:gd name="T4" fmla="*/ 11 w 66"/>
                <a:gd name="T5" fmla="*/ 15 h 67"/>
                <a:gd name="T6" fmla="*/ 52 w 66"/>
                <a:gd name="T7" fmla="*/ 11 h 67"/>
                <a:gd name="T8" fmla="*/ 56 w 66"/>
                <a:gd name="T9" fmla="*/ 5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7">
                  <a:moveTo>
                    <a:pt x="56" y="52"/>
                  </a:moveTo>
                  <a:cubicBezTo>
                    <a:pt x="46" y="65"/>
                    <a:pt x="27" y="67"/>
                    <a:pt x="15" y="56"/>
                  </a:cubicBezTo>
                  <a:cubicBezTo>
                    <a:pt x="2" y="46"/>
                    <a:pt x="0" y="27"/>
                    <a:pt x="11" y="15"/>
                  </a:cubicBezTo>
                  <a:cubicBezTo>
                    <a:pt x="21" y="2"/>
                    <a:pt x="40" y="0"/>
                    <a:pt x="52" y="11"/>
                  </a:cubicBezTo>
                  <a:cubicBezTo>
                    <a:pt x="65" y="21"/>
                    <a:pt x="66" y="40"/>
                    <a:pt x="56" y="52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7" name="Freeform 451"/>
            <p:cNvSpPr>
              <a:spLocks/>
            </p:cNvSpPr>
            <p:nvPr/>
          </p:nvSpPr>
          <p:spPr bwMode="auto">
            <a:xfrm>
              <a:off x="5256146" y="6414148"/>
              <a:ext cx="10863" cy="10863"/>
            </a:xfrm>
            <a:custGeom>
              <a:avLst/>
              <a:gdLst>
                <a:gd name="T0" fmla="*/ 31 w 37"/>
                <a:gd name="T1" fmla="*/ 29 h 37"/>
                <a:gd name="T2" fmla="*/ 8 w 37"/>
                <a:gd name="T3" fmla="*/ 32 h 37"/>
                <a:gd name="T4" fmla="*/ 6 w 37"/>
                <a:gd name="T5" fmla="*/ 8 h 37"/>
                <a:gd name="T6" fmla="*/ 29 w 37"/>
                <a:gd name="T7" fmla="*/ 6 h 37"/>
                <a:gd name="T8" fmla="*/ 31 w 37"/>
                <a:gd name="T9" fmla="*/ 2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7">
                  <a:moveTo>
                    <a:pt x="31" y="29"/>
                  </a:moveTo>
                  <a:cubicBezTo>
                    <a:pt x="26" y="36"/>
                    <a:pt x="15" y="37"/>
                    <a:pt x="8" y="32"/>
                  </a:cubicBezTo>
                  <a:cubicBezTo>
                    <a:pt x="1" y="26"/>
                    <a:pt x="0" y="15"/>
                    <a:pt x="6" y="8"/>
                  </a:cubicBezTo>
                  <a:cubicBezTo>
                    <a:pt x="12" y="1"/>
                    <a:pt x="22" y="0"/>
                    <a:pt x="29" y="6"/>
                  </a:cubicBezTo>
                  <a:cubicBezTo>
                    <a:pt x="36" y="12"/>
                    <a:pt x="37" y="22"/>
                    <a:pt x="31" y="29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8" name="Freeform 452"/>
            <p:cNvSpPr>
              <a:spLocks/>
            </p:cNvSpPr>
            <p:nvPr/>
          </p:nvSpPr>
          <p:spPr bwMode="auto">
            <a:xfrm>
              <a:off x="5245283" y="6403285"/>
              <a:ext cx="10863" cy="9506"/>
            </a:xfrm>
            <a:custGeom>
              <a:avLst/>
              <a:gdLst>
                <a:gd name="T0" fmla="*/ 27 w 32"/>
                <a:gd name="T1" fmla="*/ 25 h 32"/>
                <a:gd name="T2" fmla="*/ 7 w 32"/>
                <a:gd name="T3" fmla="*/ 27 h 32"/>
                <a:gd name="T4" fmla="*/ 5 w 32"/>
                <a:gd name="T5" fmla="*/ 7 h 32"/>
                <a:gd name="T6" fmla="*/ 25 w 32"/>
                <a:gd name="T7" fmla="*/ 5 h 32"/>
                <a:gd name="T8" fmla="*/ 27 w 32"/>
                <a:gd name="T9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27" y="25"/>
                  </a:moveTo>
                  <a:cubicBezTo>
                    <a:pt x="22" y="31"/>
                    <a:pt x="13" y="32"/>
                    <a:pt x="7" y="27"/>
                  </a:cubicBezTo>
                  <a:cubicBezTo>
                    <a:pt x="1" y="22"/>
                    <a:pt x="0" y="13"/>
                    <a:pt x="5" y="7"/>
                  </a:cubicBezTo>
                  <a:cubicBezTo>
                    <a:pt x="10" y="1"/>
                    <a:pt x="19" y="0"/>
                    <a:pt x="25" y="5"/>
                  </a:cubicBezTo>
                  <a:cubicBezTo>
                    <a:pt x="31" y="10"/>
                    <a:pt x="32" y="19"/>
                    <a:pt x="27" y="2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09" name="Freeform 453"/>
            <p:cNvSpPr>
              <a:spLocks/>
            </p:cNvSpPr>
            <p:nvPr/>
          </p:nvSpPr>
          <p:spPr bwMode="auto">
            <a:xfrm>
              <a:off x="5264294" y="6401928"/>
              <a:ext cx="9506" cy="9506"/>
            </a:xfrm>
            <a:custGeom>
              <a:avLst/>
              <a:gdLst>
                <a:gd name="T0" fmla="*/ 27 w 32"/>
                <a:gd name="T1" fmla="*/ 25 h 32"/>
                <a:gd name="T2" fmla="*/ 7 w 32"/>
                <a:gd name="T3" fmla="*/ 27 h 32"/>
                <a:gd name="T4" fmla="*/ 5 w 32"/>
                <a:gd name="T5" fmla="*/ 7 h 32"/>
                <a:gd name="T6" fmla="*/ 25 w 32"/>
                <a:gd name="T7" fmla="*/ 5 h 32"/>
                <a:gd name="T8" fmla="*/ 27 w 32"/>
                <a:gd name="T9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27" y="25"/>
                  </a:moveTo>
                  <a:cubicBezTo>
                    <a:pt x="22" y="31"/>
                    <a:pt x="13" y="32"/>
                    <a:pt x="7" y="27"/>
                  </a:cubicBezTo>
                  <a:cubicBezTo>
                    <a:pt x="1" y="22"/>
                    <a:pt x="0" y="13"/>
                    <a:pt x="5" y="7"/>
                  </a:cubicBezTo>
                  <a:cubicBezTo>
                    <a:pt x="10" y="1"/>
                    <a:pt x="19" y="0"/>
                    <a:pt x="25" y="5"/>
                  </a:cubicBezTo>
                  <a:cubicBezTo>
                    <a:pt x="31" y="10"/>
                    <a:pt x="32" y="19"/>
                    <a:pt x="27" y="25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0" name="Freeform 454"/>
            <p:cNvSpPr>
              <a:spLocks/>
            </p:cNvSpPr>
            <p:nvPr/>
          </p:nvSpPr>
          <p:spPr bwMode="auto">
            <a:xfrm>
              <a:off x="5258862" y="6431802"/>
              <a:ext cx="16295" cy="16295"/>
            </a:xfrm>
            <a:custGeom>
              <a:avLst/>
              <a:gdLst>
                <a:gd name="T0" fmla="*/ 45 w 53"/>
                <a:gd name="T1" fmla="*/ 42 h 53"/>
                <a:gd name="T2" fmla="*/ 11 w 53"/>
                <a:gd name="T3" fmla="*/ 45 h 53"/>
                <a:gd name="T4" fmla="*/ 8 w 53"/>
                <a:gd name="T5" fmla="*/ 12 h 53"/>
                <a:gd name="T6" fmla="*/ 41 w 53"/>
                <a:gd name="T7" fmla="*/ 8 h 53"/>
                <a:gd name="T8" fmla="*/ 45 w 53"/>
                <a:gd name="T9" fmla="*/ 4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53">
                  <a:moveTo>
                    <a:pt x="45" y="42"/>
                  </a:moveTo>
                  <a:cubicBezTo>
                    <a:pt x="36" y="52"/>
                    <a:pt x="21" y="53"/>
                    <a:pt x="11" y="45"/>
                  </a:cubicBezTo>
                  <a:cubicBezTo>
                    <a:pt x="1" y="37"/>
                    <a:pt x="0" y="22"/>
                    <a:pt x="8" y="12"/>
                  </a:cubicBezTo>
                  <a:cubicBezTo>
                    <a:pt x="16" y="1"/>
                    <a:pt x="31" y="0"/>
                    <a:pt x="41" y="8"/>
                  </a:cubicBezTo>
                  <a:cubicBezTo>
                    <a:pt x="51" y="17"/>
                    <a:pt x="53" y="32"/>
                    <a:pt x="45" y="42"/>
                  </a:cubicBezTo>
                  <a:close/>
                </a:path>
              </a:pathLst>
            </a:custGeom>
            <a:grpFill/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1" name="Freeform 455"/>
            <p:cNvSpPr>
              <a:spLocks/>
            </p:cNvSpPr>
            <p:nvPr/>
          </p:nvSpPr>
          <p:spPr bwMode="auto">
            <a:xfrm rot="20744887">
              <a:off x="5371005" y="6300490"/>
              <a:ext cx="126287" cy="153109"/>
            </a:xfrm>
            <a:custGeom>
              <a:avLst/>
              <a:gdLst>
                <a:gd name="T0" fmla="*/ 479 w 498"/>
                <a:gd name="T1" fmla="*/ 441 h 603"/>
                <a:gd name="T2" fmla="*/ 430 w 498"/>
                <a:gd name="T3" fmla="*/ 549 h 603"/>
                <a:gd name="T4" fmla="*/ 387 w 498"/>
                <a:gd name="T5" fmla="*/ 575 h 603"/>
                <a:gd name="T6" fmla="*/ 269 w 498"/>
                <a:gd name="T7" fmla="*/ 569 h 603"/>
                <a:gd name="T8" fmla="*/ 20 w 498"/>
                <a:gd name="T9" fmla="*/ 163 h 603"/>
                <a:gd name="T10" fmla="*/ 68 w 498"/>
                <a:gd name="T11" fmla="*/ 55 h 603"/>
                <a:gd name="T12" fmla="*/ 111 w 498"/>
                <a:gd name="T13" fmla="*/ 29 h 603"/>
                <a:gd name="T14" fmla="*/ 229 w 498"/>
                <a:gd name="T15" fmla="*/ 34 h 603"/>
                <a:gd name="T16" fmla="*/ 479 w 498"/>
                <a:gd name="T17" fmla="*/ 441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8" h="603">
                  <a:moveTo>
                    <a:pt x="479" y="441"/>
                  </a:moveTo>
                  <a:cubicBezTo>
                    <a:pt x="498" y="472"/>
                    <a:pt x="476" y="520"/>
                    <a:pt x="430" y="549"/>
                  </a:cubicBezTo>
                  <a:lnTo>
                    <a:pt x="387" y="575"/>
                  </a:lnTo>
                  <a:cubicBezTo>
                    <a:pt x="341" y="603"/>
                    <a:pt x="288" y="601"/>
                    <a:pt x="269" y="569"/>
                  </a:cubicBezTo>
                  <a:lnTo>
                    <a:pt x="20" y="163"/>
                  </a:lnTo>
                  <a:cubicBezTo>
                    <a:pt x="0" y="131"/>
                    <a:pt x="22" y="83"/>
                    <a:pt x="68" y="55"/>
                  </a:cubicBezTo>
                  <a:lnTo>
                    <a:pt x="111" y="29"/>
                  </a:lnTo>
                  <a:cubicBezTo>
                    <a:pt x="157" y="0"/>
                    <a:pt x="210" y="3"/>
                    <a:pt x="229" y="34"/>
                  </a:cubicBezTo>
                  <a:lnTo>
                    <a:pt x="479" y="441"/>
                  </a:lnTo>
                  <a:close/>
                </a:path>
              </a:pathLst>
            </a:custGeom>
            <a:solidFill>
              <a:srgbClr val="39A181"/>
            </a:solidFill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2" name="Freeform 456"/>
            <p:cNvSpPr>
              <a:spLocks/>
            </p:cNvSpPr>
            <p:nvPr/>
          </p:nvSpPr>
          <p:spPr bwMode="auto">
            <a:xfrm rot="20744887">
              <a:off x="5342401" y="6270392"/>
              <a:ext cx="82832" cy="101843"/>
            </a:xfrm>
            <a:custGeom>
              <a:avLst/>
              <a:gdLst>
                <a:gd name="T0" fmla="*/ 258 w 269"/>
                <a:gd name="T1" fmla="*/ 246 h 333"/>
                <a:gd name="T2" fmla="*/ 234 w 269"/>
                <a:gd name="T3" fmla="*/ 304 h 333"/>
                <a:gd name="T4" fmla="*/ 212 w 269"/>
                <a:gd name="T5" fmla="*/ 318 h 333"/>
                <a:gd name="T6" fmla="*/ 149 w 269"/>
                <a:gd name="T7" fmla="*/ 313 h 333"/>
                <a:gd name="T8" fmla="*/ 10 w 269"/>
                <a:gd name="T9" fmla="*/ 86 h 333"/>
                <a:gd name="T10" fmla="*/ 34 w 269"/>
                <a:gd name="T11" fmla="*/ 28 h 333"/>
                <a:gd name="T12" fmla="*/ 56 w 269"/>
                <a:gd name="T13" fmla="*/ 14 h 333"/>
                <a:gd name="T14" fmla="*/ 119 w 269"/>
                <a:gd name="T15" fmla="*/ 19 h 333"/>
                <a:gd name="T16" fmla="*/ 258 w 269"/>
                <a:gd name="T17" fmla="*/ 246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333">
                  <a:moveTo>
                    <a:pt x="258" y="246"/>
                  </a:moveTo>
                  <a:cubicBezTo>
                    <a:pt x="269" y="264"/>
                    <a:pt x="258" y="290"/>
                    <a:pt x="234" y="304"/>
                  </a:cubicBezTo>
                  <a:lnTo>
                    <a:pt x="212" y="318"/>
                  </a:lnTo>
                  <a:cubicBezTo>
                    <a:pt x="188" y="333"/>
                    <a:pt x="160" y="330"/>
                    <a:pt x="149" y="313"/>
                  </a:cubicBezTo>
                  <a:lnTo>
                    <a:pt x="10" y="86"/>
                  </a:lnTo>
                  <a:cubicBezTo>
                    <a:pt x="0" y="69"/>
                    <a:pt x="10" y="43"/>
                    <a:pt x="34" y="28"/>
                  </a:cubicBezTo>
                  <a:lnTo>
                    <a:pt x="56" y="14"/>
                  </a:lnTo>
                  <a:cubicBezTo>
                    <a:pt x="80" y="0"/>
                    <a:pt x="108" y="2"/>
                    <a:pt x="119" y="19"/>
                  </a:cubicBezTo>
                  <a:lnTo>
                    <a:pt x="258" y="246"/>
                  </a:lnTo>
                  <a:close/>
                </a:path>
              </a:pathLst>
            </a:custGeom>
            <a:solidFill>
              <a:srgbClr val="39A181"/>
            </a:solidFill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  <p:sp>
          <p:nvSpPr>
            <p:cNvPr id="713" name="Freeform 457"/>
            <p:cNvSpPr>
              <a:spLocks noEditPoints="1"/>
            </p:cNvSpPr>
            <p:nvPr/>
          </p:nvSpPr>
          <p:spPr bwMode="auto">
            <a:xfrm>
              <a:off x="5147514" y="6070600"/>
              <a:ext cx="272938" cy="258001"/>
            </a:xfrm>
            <a:custGeom>
              <a:avLst/>
              <a:gdLst>
                <a:gd name="T0" fmla="*/ 379 w 883"/>
                <a:gd name="T1" fmla="*/ 816 h 837"/>
                <a:gd name="T2" fmla="*/ 117 w 883"/>
                <a:gd name="T3" fmla="*/ 631 h 837"/>
                <a:gd name="T4" fmla="*/ 251 w 883"/>
                <a:gd name="T5" fmla="*/ 73 h 837"/>
                <a:gd name="T6" fmla="*/ 547 w 883"/>
                <a:gd name="T7" fmla="*/ 21 h 837"/>
                <a:gd name="T8" fmla="*/ 809 w 883"/>
                <a:gd name="T9" fmla="*/ 206 h 837"/>
                <a:gd name="T10" fmla="*/ 858 w 883"/>
                <a:gd name="T11" fmla="*/ 513 h 837"/>
                <a:gd name="T12" fmla="*/ 675 w 883"/>
                <a:gd name="T13" fmla="*/ 765 h 837"/>
                <a:gd name="T14" fmla="*/ 379 w 883"/>
                <a:gd name="T15" fmla="*/ 816 h 837"/>
                <a:gd name="T16" fmla="*/ 524 w 883"/>
                <a:gd name="T17" fmla="*/ 130 h 837"/>
                <a:gd name="T18" fmla="*/ 524 w 883"/>
                <a:gd name="T19" fmla="*/ 130 h 837"/>
                <a:gd name="T20" fmla="*/ 309 w 883"/>
                <a:gd name="T21" fmla="*/ 168 h 837"/>
                <a:gd name="T22" fmla="*/ 212 w 883"/>
                <a:gd name="T23" fmla="*/ 573 h 837"/>
                <a:gd name="T24" fmla="*/ 402 w 883"/>
                <a:gd name="T25" fmla="*/ 707 h 837"/>
                <a:gd name="T26" fmla="*/ 617 w 883"/>
                <a:gd name="T27" fmla="*/ 670 h 837"/>
                <a:gd name="T28" fmla="*/ 750 w 883"/>
                <a:gd name="T29" fmla="*/ 487 h 837"/>
                <a:gd name="T30" fmla="*/ 714 w 883"/>
                <a:gd name="T31" fmla="*/ 265 h 837"/>
                <a:gd name="T32" fmla="*/ 524 w 883"/>
                <a:gd name="T33" fmla="*/ 130 h 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83" h="837">
                  <a:moveTo>
                    <a:pt x="379" y="816"/>
                  </a:moveTo>
                  <a:cubicBezTo>
                    <a:pt x="269" y="792"/>
                    <a:pt x="176" y="727"/>
                    <a:pt x="117" y="631"/>
                  </a:cubicBezTo>
                  <a:cubicBezTo>
                    <a:pt x="0" y="440"/>
                    <a:pt x="60" y="190"/>
                    <a:pt x="251" y="73"/>
                  </a:cubicBezTo>
                  <a:cubicBezTo>
                    <a:pt x="340" y="18"/>
                    <a:pt x="445" y="0"/>
                    <a:pt x="547" y="21"/>
                  </a:cubicBezTo>
                  <a:cubicBezTo>
                    <a:pt x="658" y="45"/>
                    <a:pt x="750" y="110"/>
                    <a:pt x="809" y="206"/>
                  </a:cubicBezTo>
                  <a:cubicBezTo>
                    <a:pt x="866" y="299"/>
                    <a:pt x="883" y="408"/>
                    <a:pt x="858" y="513"/>
                  </a:cubicBezTo>
                  <a:cubicBezTo>
                    <a:pt x="833" y="619"/>
                    <a:pt x="768" y="708"/>
                    <a:pt x="675" y="765"/>
                  </a:cubicBezTo>
                  <a:cubicBezTo>
                    <a:pt x="586" y="819"/>
                    <a:pt x="481" y="837"/>
                    <a:pt x="379" y="816"/>
                  </a:cubicBezTo>
                  <a:close/>
                  <a:moveTo>
                    <a:pt x="524" y="130"/>
                  </a:moveTo>
                  <a:lnTo>
                    <a:pt x="524" y="130"/>
                  </a:lnTo>
                  <a:cubicBezTo>
                    <a:pt x="450" y="115"/>
                    <a:pt x="374" y="128"/>
                    <a:pt x="309" y="168"/>
                  </a:cubicBezTo>
                  <a:cubicBezTo>
                    <a:pt x="171" y="252"/>
                    <a:pt x="127" y="434"/>
                    <a:pt x="212" y="573"/>
                  </a:cubicBezTo>
                  <a:cubicBezTo>
                    <a:pt x="255" y="642"/>
                    <a:pt x="322" y="690"/>
                    <a:pt x="402" y="707"/>
                  </a:cubicBezTo>
                  <a:cubicBezTo>
                    <a:pt x="476" y="723"/>
                    <a:pt x="553" y="709"/>
                    <a:pt x="617" y="670"/>
                  </a:cubicBezTo>
                  <a:cubicBezTo>
                    <a:pt x="684" y="629"/>
                    <a:pt x="731" y="564"/>
                    <a:pt x="750" y="487"/>
                  </a:cubicBezTo>
                  <a:cubicBezTo>
                    <a:pt x="768" y="411"/>
                    <a:pt x="755" y="332"/>
                    <a:pt x="714" y="265"/>
                  </a:cubicBezTo>
                  <a:cubicBezTo>
                    <a:pt x="672" y="195"/>
                    <a:pt x="604" y="147"/>
                    <a:pt x="524" y="130"/>
                  </a:cubicBezTo>
                  <a:close/>
                </a:path>
              </a:pathLst>
            </a:custGeom>
            <a:solidFill>
              <a:srgbClr val="39A181"/>
            </a:solidFill>
            <a:ln w="63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350"/>
                </a:lnSpc>
              </a:pPr>
              <a:endParaRPr lang="ru-RU" sz="2800"/>
            </a:p>
          </p:txBody>
        </p:sp>
      </p:grpSp>
      <p:sp>
        <p:nvSpPr>
          <p:cNvPr id="749" name="Freeform 5"/>
          <p:cNvSpPr>
            <a:spLocks noEditPoints="1"/>
          </p:cNvSpPr>
          <p:nvPr/>
        </p:nvSpPr>
        <p:spPr bwMode="auto">
          <a:xfrm>
            <a:off x="1152882" y="931194"/>
            <a:ext cx="905416" cy="1022766"/>
          </a:xfrm>
          <a:custGeom>
            <a:avLst/>
            <a:gdLst>
              <a:gd name="T0" fmla="*/ 1842 w 3688"/>
              <a:gd name="T1" fmla="*/ 10 h 4166"/>
              <a:gd name="T2" fmla="*/ 1811 w 3688"/>
              <a:gd name="T3" fmla="*/ 10 h 4166"/>
              <a:gd name="T4" fmla="*/ 0 w 3688"/>
              <a:gd name="T5" fmla="*/ 2084 h 4166"/>
              <a:gd name="T6" fmla="*/ 1811 w 3688"/>
              <a:gd name="T7" fmla="*/ 4157 h 4166"/>
              <a:gd name="T8" fmla="*/ 1842 w 3688"/>
              <a:gd name="T9" fmla="*/ 4157 h 4166"/>
              <a:gd name="T10" fmla="*/ 3688 w 3688"/>
              <a:gd name="T11" fmla="*/ 2084 h 4166"/>
              <a:gd name="T12" fmla="*/ 1828 w 3688"/>
              <a:gd name="T13" fmla="*/ 4090 h 4166"/>
              <a:gd name="T14" fmla="*/ 66 w 3688"/>
              <a:gd name="T15" fmla="*/ 2453 h 4166"/>
              <a:gd name="T16" fmla="*/ 66 w 3688"/>
              <a:gd name="T17" fmla="*/ 2084 h 4166"/>
              <a:gd name="T18" fmla="*/ 66 w 3688"/>
              <a:gd name="T19" fmla="*/ 1713 h 4166"/>
              <a:gd name="T20" fmla="*/ 1828 w 3688"/>
              <a:gd name="T21" fmla="*/ 76 h 4166"/>
              <a:gd name="T22" fmla="*/ 185 w 3688"/>
              <a:gd name="T23" fmla="*/ 1176 h 4166"/>
              <a:gd name="T24" fmla="*/ 185 w 3688"/>
              <a:gd name="T25" fmla="*/ 2990 h 4166"/>
              <a:gd name="T26" fmla="*/ 1828 w 3688"/>
              <a:gd name="T27" fmla="*/ 4090 h 4166"/>
              <a:gd name="T28" fmla="*/ 2043 w 3688"/>
              <a:gd name="T29" fmla="*/ 3965 h 4166"/>
              <a:gd name="T30" fmla="*/ 251 w 3688"/>
              <a:gd name="T31" fmla="*/ 2453 h 4166"/>
              <a:gd name="T32" fmla="*/ 251 w 3688"/>
              <a:gd name="T33" fmla="*/ 2084 h 4166"/>
              <a:gd name="T34" fmla="*/ 251 w 3688"/>
              <a:gd name="T35" fmla="*/ 1713 h 4166"/>
              <a:gd name="T36" fmla="*/ 2043 w 3688"/>
              <a:gd name="T37" fmla="*/ 201 h 4166"/>
              <a:gd name="T38" fmla="*/ 2171 w 3688"/>
              <a:gd name="T39" fmla="*/ 272 h 4166"/>
              <a:gd name="T40" fmla="*/ 369 w 3688"/>
              <a:gd name="T41" fmla="*/ 2084 h 4166"/>
              <a:gd name="T42" fmla="*/ 2171 w 3688"/>
              <a:gd name="T43" fmla="*/ 3894 h 4166"/>
              <a:gd name="T44" fmla="*/ 3438 w 3688"/>
              <a:gd name="T45" fmla="*/ 1713 h 4166"/>
              <a:gd name="T46" fmla="*/ 3438 w 3688"/>
              <a:gd name="T47" fmla="*/ 2084 h 4166"/>
              <a:gd name="T48" fmla="*/ 3438 w 3688"/>
              <a:gd name="T49" fmla="*/ 2453 h 4166"/>
              <a:gd name="T50" fmla="*/ 2041 w 3688"/>
              <a:gd name="T51" fmla="*/ 3743 h 4166"/>
              <a:gd name="T52" fmla="*/ 3319 w 3688"/>
              <a:gd name="T53" fmla="*/ 2872 h 4166"/>
              <a:gd name="T54" fmla="*/ 3319 w 3688"/>
              <a:gd name="T55" fmla="*/ 1294 h 4166"/>
              <a:gd name="T56" fmla="*/ 2041 w 3688"/>
              <a:gd name="T57" fmla="*/ 424 h 4166"/>
              <a:gd name="T58" fmla="*/ 3438 w 3688"/>
              <a:gd name="T59" fmla="*/ 1713 h 4166"/>
              <a:gd name="T60" fmla="*/ 436 w 3688"/>
              <a:gd name="T61" fmla="*/ 2834 h 4166"/>
              <a:gd name="T62" fmla="*/ 438 w 3688"/>
              <a:gd name="T63" fmla="*/ 2453 h 4166"/>
              <a:gd name="T64" fmla="*/ 438 w 3688"/>
              <a:gd name="T65" fmla="*/ 1713 h 4166"/>
              <a:gd name="T66" fmla="*/ 436 w 3688"/>
              <a:gd name="T67" fmla="*/ 1334 h 4166"/>
              <a:gd name="T68" fmla="*/ 1844 w 3688"/>
              <a:gd name="T69" fmla="*/ 535 h 4166"/>
              <a:gd name="T70" fmla="*/ 3253 w 3688"/>
              <a:gd name="T71" fmla="*/ 1713 h 4166"/>
              <a:gd name="T72" fmla="*/ 3253 w 3688"/>
              <a:gd name="T73" fmla="*/ 2084 h 4166"/>
              <a:gd name="T74" fmla="*/ 3253 w 3688"/>
              <a:gd name="T75" fmla="*/ 2453 h 4166"/>
              <a:gd name="T76" fmla="*/ 1844 w 3688"/>
              <a:gd name="T77" fmla="*/ 3631 h 4166"/>
              <a:gd name="T78" fmla="*/ 2237 w 3688"/>
              <a:gd name="T79" fmla="*/ 3856 h 4166"/>
              <a:gd name="T80" fmla="*/ 3504 w 3688"/>
              <a:gd name="T81" fmla="*/ 2990 h 4166"/>
              <a:gd name="T82" fmla="*/ 3504 w 3688"/>
              <a:gd name="T83" fmla="*/ 1176 h 4166"/>
              <a:gd name="T84" fmla="*/ 2237 w 3688"/>
              <a:gd name="T85" fmla="*/ 312 h 4166"/>
              <a:gd name="T86" fmla="*/ 3622 w 3688"/>
              <a:gd name="T87" fmla="*/ 1713 h 4166"/>
              <a:gd name="T88" fmla="*/ 3622 w 3688"/>
              <a:gd name="T89" fmla="*/ 2084 h 4166"/>
              <a:gd name="T90" fmla="*/ 3622 w 3688"/>
              <a:gd name="T91" fmla="*/ 2453 h 4166"/>
              <a:gd name="T92" fmla="*/ 2237 w 3688"/>
              <a:gd name="T93" fmla="*/ 3856 h 4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88" h="4166">
                <a:moveTo>
                  <a:pt x="3688" y="1062"/>
                </a:moveTo>
                <a:lnTo>
                  <a:pt x="1842" y="10"/>
                </a:lnTo>
                <a:lnTo>
                  <a:pt x="1825" y="0"/>
                </a:lnTo>
                <a:lnTo>
                  <a:pt x="1811" y="10"/>
                </a:lnTo>
                <a:lnTo>
                  <a:pt x="0" y="1036"/>
                </a:lnTo>
                <a:lnTo>
                  <a:pt x="0" y="2084"/>
                </a:lnTo>
                <a:lnTo>
                  <a:pt x="0" y="3130"/>
                </a:lnTo>
                <a:lnTo>
                  <a:pt x="1811" y="4157"/>
                </a:lnTo>
                <a:lnTo>
                  <a:pt x="1825" y="4166"/>
                </a:lnTo>
                <a:lnTo>
                  <a:pt x="1842" y="4157"/>
                </a:lnTo>
                <a:lnTo>
                  <a:pt x="3688" y="3104"/>
                </a:lnTo>
                <a:lnTo>
                  <a:pt x="3688" y="2084"/>
                </a:lnTo>
                <a:lnTo>
                  <a:pt x="3688" y="1062"/>
                </a:lnTo>
                <a:close/>
                <a:moveTo>
                  <a:pt x="1828" y="4090"/>
                </a:moveTo>
                <a:lnTo>
                  <a:pt x="66" y="3092"/>
                </a:lnTo>
                <a:lnTo>
                  <a:pt x="66" y="2453"/>
                </a:lnTo>
                <a:lnTo>
                  <a:pt x="69" y="2453"/>
                </a:lnTo>
                <a:lnTo>
                  <a:pt x="66" y="2084"/>
                </a:lnTo>
                <a:lnTo>
                  <a:pt x="69" y="1713"/>
                </a:lnTo>
                <a:lnTo>
                  <a:pt x="66" y="1713"/>
                </a:lnTo>
                <a:lnTo>
                  <a:pt x="66" y="1074"/>
                </a:lnTo>
                <a:lnTo>
                  <a:pt x="1828" y="76"/>
                </a:lnTo>
                <a:lnTo>
                  <a:pt x="1977" y="163"/>
                </a:lnTo>
                <a:lnTo>
                  <a:pt x="185" y="1176"/>
                </a:lnTo>
                <a:lnTo>
                  <a:pt x="185" y="2084"/>
                </a:lnTo>
                <a:lnTo>
                  <a:pt x="185" y="2990"/>
                </a:lnTo>
                <a:lnTo>
                  <a:pt x="1977" y="4005"/>
                </a:lnTo>
                <a:lnTo>
                  <a:pt x="1828" y="4090"/>
                </a:lnTo>
                <a:close/>
                <a:moveTo>
                  <a:pt x="2043" y="3967"/>
                </a:moveTo>
                <a:lnTo>
                  <a:pt x="2043" y="3965"/>
                </a:lnTo>
                <a:lnTo>
                  <a:pt x="251" y="2950"/>
                </a:lnTo>
                <a:lnTo>
                  <a:pt x="251" y="2453"/>
                </a:lnTo>
                <a:lnTo>
                  <a:pt x="253" y="2453"/>
                </a:lnTo>
                <a:lnTo>
                  <a:pt x="251" y="2084"/>
                </a:lnTo>
                <a:lnTo>
                  <a:pt x="253" y="1713"/>
                </a:lnTo>
                <a:lnTo>
                  <a:pt x="251" y="1713"/>
                </a:lnTo>
                <a:lnTo>
                  <a:pt x="251" y="1216"/>
                </a:lnTo>
                <a:lnTo>
                  <a:pt x="2043" y="201"/>
                </a:lnTo>
                <a:lnTo>
                  <a:pt x="2043" y="201"/>
                </a:lnTo>
                <a:lnTo>
                  <a:pt x="2171" y="272"/>
                </a:lnTo>
                <a:lnTo>
                  <a:pt x="369" y="1294"/>
                </a:lnTo>
                <a:lnTo>
                  <a:pt x="369" y="2084"/>
                </a:lnTo>
                <a:lnTo>
                  <a:pt x="369" y="2872"/>
                </a:lnTo>
                <a:lnTo>
                  <a:pt x="2171" y="3894"/>
                </a:lnTo>
                <a:lnTo>
                  <a:pt x="2043" y="3967"/>
                </a:lnTo>
                <a:close/>
                <a:moveTo>
                  <a:pt x="3438" y="1713"/>
                </a:moveTo>
                <a:lnTo>
                  <a:pt x="3438" y="1713"/>
                </a:lnTo>
                <a:lnTo>
                  <a:pt x="3438" y="2084"/>
                </a:lnTo>
                <a:lnTo>
                  <a:pt x="3438" y="2453"/>
                </a:lnTo>
                <a:lnTo>
                  <a:pt x="3438" y="2453"/>
                </a:lnTo>
                <a:lnTo>
                  <a:pt x="3438" y="2950"/>
                </a:lnTo>
                <a:lnTo>
                  <a:pt x="2041" y="3743"/>
                </a:lnTo>
                <a:lnTo>
                  <a:pt x="1911" y="3669"/>
                </a:lnTo>
                <a:lnTo>
                  <a:pt x="3319" y="2872"/>
                </a:lnTo>
                <a:lnTo>
                  <a:pt x="3319" y="2084"/>
                </a:lnTo>
                <a:lnTo>
                  <a:pt x="3319" y="1294"/>
                </a:lnTo>
                <a:lnTo>
                  <a:pt x="1911" y="497"/>
                </a:lnTo>
                <a:lnTo>
                  <a:pt x="2041" y="424"/>
                </a:lnTo>
                <a:lnTo>
                  <a:pt x="3438" y="1216"/>
                </a:lnTo>
                <a:lnTo>
                  <a:pt x="3438" y="1713"/>
                </a:lnTo>
                <a:close/>
                <a:moveTo>
                  <a:pt x="1844" y="3631"/>
                </a:moveTo>
                <a:lnTo>
                  <a:pt x="436" y="2834"/>
                </a:lnTo>
                <a:lnTo>
                  <a:pt x="436" y="2453"/>
                </a:lnTo>
                <a:lnTo>
                  <a:pt x="438" y="2453"/>
                </a:lnTo>
                <a:lnTo>
                  <a:pt x="436" y="2084"/>
                </a:lnTo>
                <a:lnTo>
                  <a:pt x="438" y="1713"/>
                </a:lnTo>
                <a:lnTo>
                  <a:pt x="436" y="1713"/>
                </a:lnTo>
                <a:lnTo>
                  <a:pt x="436" y="1334"/>
                </a:lnTo>
                <a:lnTo>
                  <a:pt x="1844" y="535"/>
                </a:lnTo>
                <a:lnTo>
                  <a:pt x="1844" y="535"/>
                </a:lnTo>
                <a:lnTo>
                  <a:pt x="3253" y="1334"/>
                </a:lnTo>
                <a:lnTo>
                  <a:pt x="3253" y="1713"/>
                </a:lnTo>
                <a:lnTo>
                  <a:pt x="3253" y="1713"/>
                </a:lnTo>
                <a:lnTo>
                  <a:pt x="3253" y="2084"/>
                </a:lnTo>
                <a:lnTo>
                  <a:pt x="3253" y="2453"/>
                </a:lnTo>
                <a:lnTo>
                  <a:pt x="3253" y="2453"/>
                </a:lnTo>
                <a:lnTo>
                  <a:pt x="3253" y="2834"/>
                </a:lnTo>
                <a:lnTo>
                  <a:pt x="1844" y="3631"/>
                </a:lnTo>
                <a:lnTo>
                  <a:pt x="1844" y="3631"/>
                </a:lnTo>
                <a:close/>
                <a:moveTo>
                  <a:pt x="2237" y="3856"/>
                </a:moveTo>
                <a:lnTo>
                  <a:pt x="2107" y="3780"/>
                </a:lnTo>
                <a:lnTo>
                  <a:pt x="3504" y="2990"/>
                </a:lnTo>
                <a:lnTo>
                  <a:pt x="3504" y="2084"/>
                </a:lnTo>
                <a:lnTo>
                  <a:pt x="3504" y="1176"/>
                </a:lnTo>
                <a:lnTo>
                  <a:pt x="2107" y="386"/>
                </a:lnTo>
                <a:lnTo>
                  <a:pt x="2237" y="312"/>
                </a:lnTo>
                <a:lnTo>
                  <a:pt x="3622" y="1102"/>
                </a:lnTo>
                <a:lnTo>
                  <a:pt x="3622" y="1713"/>
                </a:lnTo>
                <a:lnTo>
                  <a:pt x="3622" y="1713"/>
                </a:lnTo>
                <a:lnTo>
                  <a:pt x="3622" y="2084"/>
                </a:lnTo>
                <a:lnTo>
                  <a:pt x="3622" y="2453"/>
                </a:lnTo>
                <a:lnTo>
                  <a:pt x="3622" y="2453"/>
                </a:lnTo>
                <a:lnTo>
                  <a:pt x="3622" y="3066"/>
                </a:lnTo>
                <a:lnTo>
                  <a:pt x="2237" y="3856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0" name="Группа 29"/>
          <p:cNvGrpSpPr/>
          <p:nvPr/>
        </p:nvGrpSpPr>
        <p:grpSpPr>
          <a:xfrm>
            <a:off x="145280" y="416589"/>
            <a:ext cx="12046720" cy="829205"/>
            <a:chOff x="-507044" y="193527"/>
            <a:chExt cx="13150542" cy="1052268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-68986" y="651856"/>
              <a:ext cx="12712484" cy="593939"/>
              <a:chOff x="-116084" y="651856"/>
              <a:chExt cx="12712484" cy="593939"/>
            </a:xfrm>
          </p:grpSpPr>
          <p:grpSp>
            <p:nvGrpSpPr>
              <p:cNvPr id="581" name="Группа 580"/>
              <p:cNvGrpSpPr/>
              <p:nvPr/>
            </p:nvGrpSpPr>
            <p:grpSpPr>
              <a:xfrm rot="16200000" flipV="1">
                <a:off x="6710400" y="-5198144"/>
                <a:ext cx="36000" cy="11736000"/>
                <a:chOff x="2365829" y="2322286"/>
                <a:chExt cx="20320" cy="2264228"/>
              </a:xfrm>
            </p:grpSpPr>
            <p:cxnSp>
              <p:nvCxnSpPr>
                <p:cNvPr id="580" name="Прямая соединительная линия 579"/>
                <p:cNvCxnSpPr/>
                <p:nvPr/>
              </p:nvCxnSpPr>
              <p:spPr>
                <a:xfrm>
                  <a:off x="2365829" y="2322286"/>
                  <a:ext cx="0" cy="2264228"/>
                </a:xfrm>
                <a:prstGeom prst="line">
                  <a:avLst/>
                </a:prstGeom>
                <a:ln w="12700" cap="rnd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5" name="Прямая соединительная линия 624"/>
                <p:cNvCxnSpPr/>
                <p:nvPr/>
              </p:nvCxnSpPr>
              <p:spPr>
                <a:xfrm>
                  <a:off x="2386149" y="2322286"/>
                  <a:ext cx="0" cy="2264228"/>
                </a:xfrm>
                <a:prstGeom prst="line">
                  <a:avLst/>
                </a:prstGeom>
                <a:ln w="12700" cap="rnd">
                  <a:solidFill>
                    <a:srgbClr val="39A18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" name="Прямая соединительная линия 9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5" name="Прямая соединительная линия 504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8" name="Группа 777"/>
            <p:cNvGrpSpPr/>
            <p:nvPr/>
          </p:nvGrpSpPr>
          <p:grpSpPr>
            <a:xfrm rot="3427761">
              <a:off x="-583066" y="385662"/>
              <a:ext cx="977303" cy="593034"/>
              <a:chOff x="-116084" y="652761"/>
              <a:chExt cx="977303" cy="593034"/>
            </a:xfrm>
          </p:grpSpPr>
          <p:cxnSp>
            <p:nvCxnSpPr>
              <p:cNvPr id="779" name="Прямая соединительная линия 778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0" name="Прямая соединительная линия 779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1" name="Группа 780"/>
            <p:cNvGrpSpPr/>
            <p:nvPr/>
          </p:nvGrpSpPr>
          <p:grpSpPr>
            <a:xfrm rot="3427761">
              <a:off x="-699179" y="458234"/>
              <a:ext cx="977303" cy="593034"/>
              <a:chOff x="-116084" y="652761"/>
              <a:chExt cx="977303" cy="593034"/>
            </a:xfrm>
          </p:grpSpPr>
          <p:cxnSp>
            <p:nvCxnSpPr>
              <p:cNvPr id="782" name="Прямая соединительная линия 781"/>
              <p:cNvCxnSpPr/>
              <p:nvPr/>
            </p:nvCxnSpPr>
            <p:spPr>
              <a:xfrm flipH="1">
                <a:off x="-116084" y="688975"/>
                <a:ext cx="977303" cy="556820"/>
              </a:xfrm>
              <a:prstGeom prst="line">
                <a:avLst/>
              </a:prstGeom>
              <a:ln w="1270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3" name="Прямая соединительная линия 782"/>
              <p:cNvCxnSpPr/>
              <p:nvPr/>
            </p:nvCxnSpPr>
            <p:spPr>
              <a:xfrm flipH="1">
                <a:off x="-116084" y="652761"/>
                <a:ext cx="977303" cy="556820"/>
              </a:xfrm>
              <a:prstGeom prst="line">
                <a:avLst/>
              </a:prstGeom>
              <a:ln w="12700" cap="rnd">
                <a:solidFill>
                  <a:srgbClr val="39A18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28" name="Rectangle 1"/>
          <p:cNvSpPr>
            <a:spLocks noChangeArrowheads="1"/>
          </p:cNvSpPr>
          <p:nvPr/>
        </p:nvSpPr>
        <p:spPr bwMode="auto">
          <a:xfrm>
            <a:off x="1280191" y="-121374"/>
            <a:ext cx="1079501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На что обратить внимание при заполнении декларации о плате за НВОС 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61609" y="2196270"/>
            <a:ext cx="2668702" cy="44096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Предоставляется через «Личный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природопользователя: https://lk.rpn.gov.ru», подписанный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электронной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подписью </a:t>
            </a:r>
            <a:r>
              <a:rPr lang="ru-RU" sz="1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 </a:t>
            </a:r>
            <a:r>
              <a:rPr lang="ru-RU" sz="15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представлении отчетности в форме электронного документа, подписанного простой электронной подписью, представление ее на бумажном носителе не </a:t>
            </a:r>
            <a:r>
              <a:rPr lang="ru-RU" sz="15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требуется!!!</a:t>
            </a:r>
            <a:r>
              <a:rPr lang="ru-RU" sz="1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14872" y="2101876"/>
            <a:ext cx="2914116" cy="35981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на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субъекта Российской Федерации расположено несколько объектов на территории Иркутской области, оказывающих негативное воздействие на окружающую среду, объектов размещения отходов производства и потребления, то представляется одна декларация о плате за НВОС. Одновременно сообщаем, что обособленное подразделение не является самостоятельным юридическим лицом.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810856" y="2196269"/>
            <a:ext cx="4119885" cy="20424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ОКТМО </a:t>
            </a:r>
            <a:r>
              <a:rPr lang="ru-RU" dirty="0"/>
              <a:t>начисления платы за размещение отходов производства и </a:t>
            </a:r>
            <a:r>
              <a:rPr lang="ru-RU" dirty="0" smtClean="0"/>
              <a:t>потребления - указывается </a:t>
            </a:r>
            <a:r>
              <a:rPr lang="ru-RU" dirty="0"/>
              <a:t>в соответствии с местом размещения отходов (полигона). 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3025211" y="1217257"/>
            <a:ext cx="1016950" cy="808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171671" y="1224834"/>
            <a:ext cx="8546" cy="5374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8614161" y="1104482"/>
            <a:ext cx="1051132" cy="8338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7144284" y="4768553"/>
            <a:ext cx="4460905" cy="1565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К декларации о плате за НВОС необходимо приложить копии договоров на размещение отходов и журналы учета движения отходов.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6999006" y="1090689"/>
            <a:ext cx="290557" cy="32584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12868847"/>
      </p:ext>
    </p:extLst>
  </p:cSld>
  <p:clrMapOvr>
    <a:masterClrMapping/>
  </p:clrMapOvr>
</p:sld>
</file>

<file path=ppt/theme/theme1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33898</TotalTime>
  <Words>221</Words>
  <Application>Microsoft Office PowerPoint</Application>
  <PresentationFormat>Произвольный</PresentationFormat>
  <Paragraphs>20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3_Тема Office</vt:lpstr>
      <vt:lpstr>Слайд 1</vt:lpstr>
      <vt:lpstr>Слайд 2</vt:lpstr>
      <vt:lpstr>Слайд 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Егоров Николай Константинович</dc:creator>
  <cp:lastModifiedBy>lyakhovich_s</cp:lastModifiedBy>
  <cp:revision>3384</cp:revision>
  <cp:lastPrinted>2020-03-16T15:06:31Z</cp:lastPrinted>
  <dcterms:created xsi:type="dcterms:W3CDTF">2018-11-28T14:32:55Z</dcterms:created>
  <dcterms:modified xsi:type="dcterms:W3CDTF">2021-12-09T10:40:40Z</dcterms:modified>
</cp:coreProperties>
</file>